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66" r:id="rId5"/>
    <p:sldId id="267" r:id="rId6"/>
    <p:sldId id="261" r:id="rId7"/>
    <p:sldId id="262"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9F"/>
    <a:srgbClr val="FFAB15"/>
    <a:srgbClr val="D3C6AD"/>
    <a:srgbClr val="B9A67F"/>
    <a:srgbClr val="6B795D"/>
    <a:srgbClr val="D2D8CC"/>
    <a:srgbClr val="9A3D2A"/>
    <a:srgbClr val="7B3561"/>
    <a:srgbClr val="C93E6F"/>
    <a:srgbClr val="F6F6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4D4355-6651-456D-8A31-AC287ECBD352}" type="doc">
      <dgm:prSet loTypeId="urn:microsoft.com/office/officeart/2008/layout/PictureStrips" loCatId="picture" qsTypeId="urn:microsoft.com/office/officeart/2005/8/quickstyle/3d1" qsCatId="3D" csTypeId="urn:microsoft.com/office/officeart/2005/8/colors/accent1_2" csCatId="accent1" phldr="1"/>
      <dgm:spPr/>
      <dgm:t>
        <a:bodyPr/>
        <a:lstStyle/>
        <a:p>
          <a:endParaRPr lang="es-ES"/>
        </a:p>
      </dgm:t>
    </dgm:pt>
    <dgm:pt modelId="{A03497E3-4762-42C7-83DC-9B531A5A0BEE}">
      <dgm:prSet custT="1"/>
      <dgm:spPr>
        <a:solidFill>
          <a:schemeClr val="accent1">
            <a:lumMod val="40000"/>
            <a:lumOff val="60000"/>
          </a:schemeClr>
        </a:solidFill>
        <a:ln w="28575">
          <a:solidFill>
            <a:schemeClr val="accent1">
              <a:lumMod val="50000"/>
            </a:schemeClr>
          </a:solidFill>
        </a:ln>
      </dgm:spPr>
      <dgm:t>
        <a:bodyPr/>
        <a:lstStyle/>
        <a:p>
          <a:r>
            <a:rPr lang="es-ES" sz="1800" b="1" i="1" dirty="0">
              <a:solidFill>
                <a:srgbClr val="692B18"/>
              </a:solidFill>
            </a:rPr>
            <a:t>Inicialmente</a:t>
          </a:r>
          <a:r>
            <a:rPr lang="es-ES" sz="1800" b="1" dirty="0"/>
            <a:t>, con personas particulares: Noé, Abraham, Isaac y Jacob.</a:t>
          </a:r>
          <a:endParaRPr lang="es-ES" sz="1800" dirty="0"/>
        </a:p>
      </dgm:t>
    </dgm:pt>
    <dgm:pt modelId="{2E62F8AC-FBF8-483A-991B-C376502CC0C0}" type="parTrans" cxnId="{DB973C6F-156D-4B60-A220-368B9ECE7590}">
      <dgm:prSet/>
      <dgm:spPr/>
      <dgm:t>
        <a:bodyPr/>
        <a:lstStyle/>
        <a:p>
          <a:endParaRPr lang="es-ES" sz="1800"/>
        </a:p>
      </dgm:t>
    </dgm:pt>
    <dgm:pt modelId="{88963D46-0EC5-4A96-95EF-13F7947FD7DB}" type="sibTrans" cxnId="{DB973C6F-156D-4B60-A220-368B9ECE7590}">
      <dgm:prSet/>
      <dgm:spPr/>
      <dgm:t>
        <a:bodyPr/>
        <a:lstStyle/>
        <a:p>
          <a:endParaRPr lang="es-ES" sz="1800"/>
        </a:p>
      </dgm:t>
    </dgm:pt>
    <dgm:pt modelId="{4B1EE947-10E6-46D2-8CEA-FDC7A1BC7E4F}">
      <dgm:prSet custT="1"/>
      <dgm:spPr>
        <a:solidFill>
          <a:srgbClr val="9FE6FF"/>
        </a:solidFill>
        <a:ln w="28575">
          <a:solidFill>
            <a:srgbClr val="005674"/>
          </a:solidFill>
        </a:ln>
      </dgm:spPr>
      <dgm:t>
        <a:bodyPr/>
        <a:lstStyle/>
        <a:p>
          <a:r>
            <a:rPr lang="es-ES" sz="1800" b="1" i="1" dirty="0">
              <a:solidFill>
                <a:srgbClr val="005674"/>
              </a:solidFill>
            </a:rPr>
            <a:t>Posteriormente</a:t>
          </a:r>
          <a:r>
            <a:rPr lang="es-ES" sz="1800" b="1" dirty="0"/>
            <a:t>, con el pueblo de Israel.</a:t>
          </a:r>
          <a:endParaRPr lang="es-ES" sz="1800" dirty="0"/>
        </a:p>
      </dgm:t>
    </dgm:pt>
    <dgm:pt modelId="{54F0B92D-25B2-4CA3-B100-E00189457A31}" type="parTrans" cxnId="{9980C45D-84DE-4A0A-99F3-1F12241C01B5}">
      <dgm:prSet/>
      <dgm:spPr/>
      <dgm:t>
        <a:bodyPr/>
        <a:lstStyle/>
        <a:p>
          <a:endParaRPr lang="es-ES" sz="1800"/>
        </a:p>
      </dgm:t>
    </dgm:pt>
    <dgm:pt modelId="{32E3B7D3-DBA8-440E-BF54-0CEE7D33F8D9}" type="sibTrans" cxnId="{9980C45D-84DE-4A0A-99F3-1F12241C01B5}">
      <dgm:prSet/>
      <dgm:spPr/>
      <dgm:t>
        <a:bodyPr/>
        <a:lstStyle/>
        <a:p>
          <a:endParaRPr lang="es-ES" sz="1800"/>
        </a:p>
      </dgm:t>
    </dgm:pt>
    <dgm:pt modelId="{B4372387-7E6B-4444-B223-0DB9ADECC7BB}">
      <dgm:prSet custT="1"/>
      <dgm:spPr>
        <a:solidFill>
          <a:srgbClr val="D0EBB3"/>
        </a:solidFill>
        <a:ln w="28575">
          <a:solidFill>
            <a:srgbClr val="375517"/>
          </a:solidFill>
        </a:ln>
      </dgm:spPr>
      <dgm:t>
        <a:bodyPr/>
        <a:lstStyle/>
        <a:p>
          <a:r>
            <a:rPr lang="es-ES" sz="1800" b="1" i="1" dirty="0">
              <a:solidFill>
                <a:srgbClr val="375517"/>
              </a:solidFill>
            </a:rPr>
            <a:t>Finalmente</a:t>
          </a:r>
          <a:r>
            <a:rPr lang="es-ES" sz="1800" b="1" dirty="0"/>
            <a:t>, con todos los pueblos.</a:t>
          </a:r>
          <a:endParaRPr lang="es-ES" sz="1800" dirty="0"/>
        </a:p>
      </dgm:t>
    </dgm:pt>
    <dgm:pt modelId="{ADFD91E6-7B74-4A3A-9F7B-9BEF4E801F53}" type="parTrans" cxnId="{9377F700-E3FB-48F4-B332-9C84B1F6CA7D}">
      <dgm:prSet/>
      <dgm:spPr/>
      <dgm:t>
        <a:bodyPr/>
        <a:lstStyle/>
        <a:p>
          <a:endParaRPr lang="es-ES" sz="1800"/>
        </a:p>
      </dgm:t>
    </dgm:pt>
    <dgm:pt modelId="{8BC784A0-DA71-42CE-B1DC-5667FF3B97A8}" type="sibTrans" cxnId="{9377F700-E3FB-48F4-B332-9C84B1F6CA7D}">
      <dgm:prSet/>
      <dgm:spPr/>
      <dgm:t>
        <a:bodyPr/>
        <a:lstStyle/>
        <a:p>
          <a:endParaRPr lang="es-ES" sz="1800"/>
        </a:p>
      </dgm:t>
    </dgm:pt>
    <dgm:pt modelId="{3FA292E1-6EBF-462A-9028-A603D179C97D}" type="pres">
      <dgm:prSet presAssocID="{9C4D4355-6651-456D-8A31-AC287ECBD352}" presName="Name0" presStyleCnt="0">
        <dgm:presLayoutVars>
          <dgm:dir/>
          <dgm:resizeHandles val="exact"/>
        </dgm:presLayoutVars>
      </dgm:prSet>
      <dgm:spPr/>
    </dgm:pt>
    <dgm:pt modelId="{52376F02-218F-4A6E-96E7-C34CE8B9B5CB}" type="pres">
      <dgm:prSet presAssocID="{A03497E3-4762-42C7-83DC-9B531A5A0BEE}" presName="composite" presStyleCnt="0"/>
      <dgm:spPr/>
    </dgm:pt>
    <dgm:pt modelId="{FE1ACEE3-C830-4584-AAE2-338BCE455F97}" type="pres">
      <dgm:prSet presAssocID="{A03497E3-4762-42C7-83DC-9B531A5A0BEE}" presName="rect1" presStyleLbl="trAlignAcc1" presStyleIdx="0" presStyleCnt="3" custScaleY="120006">
        <dgm:presLayoutVars>
          <dgm:bulletEnabled val="1"/>
        </dgm:presLayoutVars>
      </dgm:prSet>
      <dgm:spPr/>
    </dgm:pt>
    <dgm:pt modelId="{5603DD41-DC3A-4299-A25C-F5AF615AF050}" type="pres">
      <dgm:prSet presAssocID="{A03497E3-4762-42C7-83DC-9B531A5A0BEE}" presName="rect2" presStyleLbl="fgImgPlace1" presStyleIdx="0" presStyleCnt="3" custLinFactNeighborY="-7272"/>
      <dgm:spPr>
        <a:blipFill rotWithShape="1">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 modelId="{4397166E-85A6-4679-B2F6-F930D4ACC23B}" type="pres">
      <dgm:prSet presAssocID="{88963D46-0EC5-4A96-95EF-13F7947FD7DB}" presName="sibTrans" presStyleCnt="0"/>
      <dgm:spPr/>
    </dgm:pt>
    <dgm:pt modelId="{FFAB8531-22FB-4FA5-8C0F-AE0629B7917A}" type="pres">
      <dgm:prSet presAssocID="{4B1EE947-10E6-46D2-8CEA-FDC7A1BC7E4F}" presName="composite" presStyleCnt="0"/>
      <dgm:spPr/>
    </dgm:pt>
    <dgm:pt modelId="{53E38B6F-D470-4774-AD6A-FC1CE5D191CF}" type="pres">
      <dgm:prSet presAssocID="{4B1EE947-10E6-46D2-8CEA-FDC7A1BC7E4F}" presName="rect1" presStyleLbl="trAlignAcc1" presStyleIdx="1" presStyleCnt="3" custScaleY="118509">
        <dgm:presLayoutVars>
          <dgm:bulletEnabled val="1"/>
        </dgm:presLayoutVars>
      </dgm:prSet>
      <dgm:spPr/>
    </dgm:pt>
    <dgm:pt modelId="{2D41F580-040A-4E0F-9333-2EA3B26524E8}" type="pres">
      <dgm:prSet presAssocID="{4B1EE947-10E6-46D2-8CEA-FDC7A1BC7E4F}" presName="rect2" presStyleLbl="fgImgPlace1" presStyleIdx="1" presStyleCnt="3" custLinFactNeighborY="-7281"/>
      <dgm:spPr>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 modelId="{4FA00DF5-23B1-49CD-A946-12EBC9412FE5}" type="pres">
      <dgm:prSet presAssocID="{32E3B7D3-DBA8-440E-BF54-0CEE7D33F8D9}" presName="sibTrans" presStyleCnt="0"/>
      <dgm:spPr/>
    </dgm:pt>
    <dgm:pt modelId="{74F7874E-A0C2-4BF6-A418-F5FEC28FB5CC}" type="pres">
      <dgm:prSet presAssocID="{B4372387-7E6B-4444-B223-0DB9ADECC7BB}" presName="composite" presStyleCnt="0"/>
      <dgm:spPr/>
    </dgm:pt>
    <dgm:pt modelId="{3D8DA2BB-9281-476F-90B5-4BA8128DBD13}" type="pres">
      <dgm:prSet presAssocID="{B4372387-7E6B-4444-B223-0DB9ADECC7BB}" presName="rect1" presStyleLbl="trAlignAcc1" presStyleIdx="2" presStyleCnt="3" custScaleY="116143">
        <dgm:presLayoutVars>
          <dgm:bulletEnabled val="1"/>
        </dgm:presLayoutVars>
      </dgm:prSet>
      <dgm:spPr/>
    </dgm:pt>
    <dgm:pt modelId="{4C8AB3DB-FEEF-4215-8C7E-DAC26D12EB3A}" type="pres">
      <dgm:prSet presAssocID="{B4372387-7E6B-4444-B223-0DB9ADECC7BB}" presName="rect2" presStyleLbl="fgImgPlace1" presStyleIdx="2" presStyleCnt="3" custLinFactNeighborY="-7308"/>
      <dgm:spPr>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gm:spPr>
    </dgm:pt>
  </dgm:ptLst>
  <dgm:cxnLst>
    <dgm:cxn modelId="{9377F700-E3FB-48F4-B332-9C84B1F6CA7D}" srcId="{9C4D4355-6651-456D-8A31-AC287ECBD352}" destId="{B4372387-7E6B-4444-B223-0DB9ADECC7BB}" srcOrd="2" destOrd="0" parTransId="{ADFD91E6-7B74-4A3A-9F7B-9BEF4E801F53}" sibTransId="{8BC784A0-DA71-42CE-B1DC-5667FF3B97A8}"/>
    <dgm:cxn modelId="{1A7A0524-FC29-4260-9725-C9FB80D4230E}" type="presOf" srcId="{9C4D4355-6651-456D-8A31-AC287ECBD352}" destId="{3FA292E1-6EBF-462A-9028-A603D179C97D}" srcOrd="0" destOrd="0" presId="urn:microsoft.com/office/officeart/2008/layout/PictureStrips"/>
    <dgm:cxn modelId="{0E1F805B-7D78-4DFE-A337-CA0A477F8A19}" type="presOf" srcId="{A03497E3-4762-42C7-83DC-9B531A5A0BEE}" destId="{FE1ACEE3-C830-4584-AAE2-338BCE455F97}" srcOrd="0" destOrd="0" presId="urn:microsoft.com/office/officeart/2008/layout/PictureStrips"/>
    <dgm:cxn modelId="{9980C45D-84DE-4A0A-99F3-1F12241C01B5}" srcId="{9C4D4355-6651-456D-8A31-AC287ECBD352}" destId="{4B1EE947-10E6-46D2-8CEA-FDC7A1BC7E4F}" srcOrd="1" destOrd="0" parTransId="{54F0B92D-25B2-4CA3-B100-E00189457A31}" sibTransId="{32E3B7D3-DBA8-440E-BF54-0CEE7D33F8D9}"/>
    <dgm:cxn modelId="{F845BD48-A364-4FFA-BDC3-35946393F401}" type="presOf" srcId="{4B1EE947-10E6-46D2-8CEA-FDC7A1BC7E4F}" destId="{53E38B6F-D470-4774-AD6A-FC1CE5D191CF}" srcOrd="0" destOrd="0" presId="urn:microsoft.com/office/officeart/2008/layout/PictureStrips"/>
    <dgm:cxn modelId="{DB973C6F-156D-4B60-A220-368B9ECE7590}" srcId="{9C4D4355-6651-456D-8A31-AC287ECBD352}" destId="{A03497E3-4762-42C7-83DC-9B531A5A0BEE}" srcOrd="0" destOrd="0" parTransId="{2E62F8AC-FBF8-483A-991B-C376502CC0C0}" sibTransId="{88963D46-0EC5-4A96-95EF-13F7947FD7DB}"/>
    <dgm:cxn modelId="{9F18B551-400C-4BE6-B905-B147E9731B9C}" type="presOf" srcId="{B4372387-7E6B-4444-B223-0DB9ADECC7BB}" destId="{3D8DA2BB-9281-476F-90B5-4BA8128DBD13}" srcOrd="0" destOrd="0" presId="urn:microsoft.com/office/officeart/2008/layout/PictureStrips"/>
    <dgm:cxn modelId="{418198C4-7B96-4FF8-91E2-57A0C2E0A287}" type="presParOf" srcId="{3FA292E1-6EBF-462A-9028-A603D179C97D}" destId="{52376F02-218F-4A6E-96E7-C34CE8B9B5CB}" srcOrd="0" destOrd="0" presId="urn:microsoft.com/office/officeart/2008/layout/PictureStrips"/>
    <dgm:cxn modelId="{78823120-2411-4291-9C0E-CC2F9CD4E782}" type="presParOf" srcId="{52376F02-218F-4A6E-96E7-C34CE8B9B5CB}" destId="{FE1ACEE3-C830-4584-AAE2-338BCE455F97}" srcOrd="0" destOrd="0" presId="urn:microsoft.com/office/officeart/2008/layout/PictureStrips"/>
    <dgm:cxn modelId="{6627BBAA-268A-4704-9102-27294187728A}" type="presParOf" srcId="{52376F02-218F-4A6E-96E7-C34CE8B9B5CB}" destId="{5603DD41-DC3A-4299-A25C-F5AF615AF050}" srcOrd="1" destOrd="0" presId="urn:microsoft.com/office/officeart/2008/layout/PictureStrips"/>
    <dgm:cxn modelId="{FBC9548D-F354-4341-BB23-24D93A89D7D4}" type="presParOf" srcId="{3FA292E1-6EBF-462A-9028-A603D179C97D}" destId="{4397166E-85A6-4679-B2F6-F930D4ACC23B}" srcOrd="1" destOrd="0" presId="urn:microsoft.com/office/officeart/2008/layout/PictureStrips"/>
    <dgm:cxn modelId="{8C5F6116-D153-4520-A82F-78EB5492E990}" type="presParOf" srcId="{3FA292E1-6EBF-462A-9028-A603D179C97D}" destId="{FFAB8531-22FB-4FA5-8C0F-AE0629B7917A}" srcOrd="2" destOrd="0" presId="urn:microsoft.com/office/officeart/2008/layout/PictureStrips"/>
    <dgm:cxn modelId="{1773BA69-3C0E-4DA7-BCED-EE3BC7BB8025}" type="presParOf" srcId="{FFAB8531-22FB-4FA5-8C0F-AE0629B7917A}" destId="{53E38B6F-D470-4774-AD6A-FC1CE5D191CF}" srcOrd="0" destOrd="0" presId="urn:microsoft.com/office/officeart/2008/layout/PictureStrips"/>
    <dgm:cxn modelId="{A82E3C91-0E11-45C3-8FD4-D922DB41941C}" type="presParOf" srcId="{FFAB8531-22FB-4FA5-8C0F-AE0629B7917A}" destId="{2D41F580-040A-4E0F-9333-2EA3B26524E8}" srcOrd="1" destOrd="0" presId="urn:microsoft.com/office/officeart/2008/layout/PictureStrips"/>
    <dgm:cxn modelId="{F4AF0730-BBBD-4EB2-9495-B75E41F351BF}" type="presParOf" srcId="{3FA292E1-6EBF-462A-9028-A603D179C97D}" destId="{4FA00DF5-23B1-49CD-A946-12EBC9412FE5}" srcOrd="3" destOrd="0" presId="urn:microsoft.com/office/officeart/2008/layout/PictureStrips"/>
    <dgm:cxn modelId="{A528A3DF-8A41-41DE-A82A-9A192CA5C621}" type="presParOf" srcId="{3FA292E1-6EBF-462A-9028-A603D179C97D}" destId="{74F7874E-A0C2-4BF6-A418-F5FEC28FB5CC}" srcOrd="4" destOrd="0" presId="urn:microsoft.com/office/officeart/2008/layout/PictureStrips"/>
    <dgm:cxn modelId="{40F06BB6-989B-4131-BF34-FFE0F7A09E40}" type="presParOf" srcId="{74F7874E-A0C2-4BF6-A418-F5FEC28FB5CC}" destId="{3D8DA2BB-9281-476F-90B5-4BA8128DBD13}" srcOrd="0" destOrd="0" presId="urn:microsoft.com/office/officeart/2008/layout/PictureStrips"/>
    <dgm:cxn modelId="{A9D77E8D-C738-44A8-9DD6-0E6227E745B0}" type="presParOf" srcId="{74F7874E-A0C2-4BF6-A418-F5FEC28FB5CC}" destId="{4C8AB3DB-FEEF-4215-8C7E-DAC26D12EB3A}"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ACEE3-C830-4584-AAE2-338BCE455F97}">
      <dsp:nvSpPr>
        <dsp:cNvPr id="0" name=""/>
        <dsp:cNvSpPr/>
      </dsp:nvSpPr>
      <dsp:spPr>
        <a:xfrm>
          <a:off x="281191" y="152530"/>
          <a:ext cx="2758440" cy="1034466"/>
        </a:xfrm>
        <a:prstGeom prst="rect">
          <a:avLst/>
        </a:prstGeom>
        <a:solidFill>
          <a:schemeClr val="accent1">
            <a:lumMod val="40000"/>
            <a:lumOff val="60000"/>
          </a:schemeClr>
        </a:solidFill>
        <a:ln w="28575" cap="flat" cmpd="sng" algn="ctr">
          <a:solidFill>
            <a:schemeClr val="accent1">
              <a:lumMod val="5000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387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1" kern="1200" dirty="0">
              <a:solidFill>
                <a:srgbClr val="692B18"/>
              </a:solidFill>
            </a:rPr>
            <a:t>Inicialmente</a:t>
          </a:r>
          <a:r>
            <a:rPr lang="es-ES" sz="1800" b="1" kern="1200" dirty="0"/>
            <a:t>, con personas particulares: Noé, Abraham, Isaac y Jacob.</a:t>
          </a:r>
          <a:endParaRPr lang="es-ES" sz="1800" kern="1200" dirty="0"/>
        </a:p>
      </dsp:txBody>
      <dsp:txXfrm>
        <a:off x="281191" y="152530"/>
        <a:ext cx="2758440" cy="1034466"/>
      </dsp:txXfrm>
    </dsp:sp>
    <dsp:sp modelId="{5603DD41-DC3A-4299-A25C-F5AF615AF050}">
      <dsp:nvSpPr>
        <dsp:cNvPr id="0" name=""/>
        <dsp:cNvSpPr/>
      </dsp:nvSpPr>
      <dsp:spPr>
        <a:xfrm>
          <a:off x="166256" y="48424"/>
          <a:ext cx="603408" cy="905113"/>
        </a:xfrm>
        <a:prstGeom prst="rect">
          <a:avLst/>
        </a:prstGeom>
        <a:blipFill rotWithShape="1">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 modelId="{53E38B6F-D470-4774-AD6A-FC1CE5D191CF}">
      <dsp:nvSpPr>
        <dsp:cNvPr id="0" name=""/>
        <dsp:cNvSpPr/>
      </dsp:nvSpPr>
      <dsp:spPr>
        <a:xfrm>
          <a:off x="3257068" y="162517"/>
          <a:ext cx="2756698" cy="1020917"/>
        </a:xfrm>
        <a:prstGeom prst="rect">
          <a:avLst/>
        </a:prstGeom>
        <a:solidFill>
          <a:srgbClr val="9FE6FF"/>
        </a:solidFill>
        <a:ln w="28575" cap="flat" cmpd="sng" algn="ctr">
          <a:solidFill>
            <a:srgbClr val="005674"/>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3501"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1" kern="1200" dirty="0">
              <a:solidFill>
                <a:srgbClr val="005674"/>
              </a:solidFill>
            </a:rPr>
            <a:t>Posteriormente</a:t>
          </a:r>
          <a:r>
            <a:rPr lang="es-ES" sz="1800" b="1" kern="1200" dirty="0"/>
            <a:t>, con el pueblo de Israel.</a:t>
          </a:r>
          <a:endParaRPr lang="es-ES" sz="1800" kern="1200" dirty="0"/>
        </a:p>
      </dsp:txBody>
      <dsp:txXfrm>
        <a:off x="3257068" y="162517"/>
        <a:ext cx="2756698" cy="1020917"/>
      </dsp:txXfrm>
    </dsp:sp>
    <dsp:sp modelId="{2D41F580-040A-4E0F-9333-2EA3B26524E8}">
      <dsp:nvSpPr>
        <dsp:cNvPr id="0" name=""/>
        <dsp:cNvSpPr/>
      </dsp:nvSpPr>
      <dsp:spPr>
        <a:xfrm>
          <a:off x="3142206" y="51947"/>
          <a:ext cx="603027" cy="904541"/>
        </a:xfrm>
        <a:prstGeom prst="rect">
          <a:avLst/>
        </a:prstGeom>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 modelId="{3D8DA2BB-9281-476F-90B5-4BA8128DBD13}">
      <dsp:nvSpPr>
        <dsp:cNvPr id="0" name=""/>
        <dsp:cNvSpPr/>
      </dsp:nvSpPr>
      <dsp:spPr>
        <a:xfrm>
          <a:off x="6230769" y="179595"/>
          <a:ext cx="2746254" cy="996744"/>
        </a:xfrm>
        <a:prstGeom prst="rect">
          <a:avLst/>
        </a:prstGeom>
        <a:solidFill>
          <a:srgbClr val="D0EBB3"/>
        </a:solidFill>
        <a:ln w="28575" cap="flat" cmpd="sng" algn="ctr">
          <a:solidFill>
            <a:srgbClr val="375517"/>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1291"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1" kern="1200" dirty="0">
              <a:solidFill>
                <a:srgbClr val="375517"/>
              </a:solidFill>
            </a:rPr>
            <a:t>Finalmente</a:t>
          </a:r>
          <a:r>
            <a:rPr lang="es-ES" sz="1800" b="1" kern="1200" dirty="0"/>
            <a:t>, con todos los pueblos.</a:t>
          </a:r>
          <a:endParaRPr lang="es-ES" sz="1800" kern="1200" dirty="0"/>
        </a:p>
      </dsp:txBody>
      <dsp:txXfrm>
        <a:off x="6230769" y="179595"/>
        <a:ext cx="2746254" cy="996744"/>
      </dsp:txXfrm>
    </dsp:sp>
    <dsp:sp modelId="{4C8AB3DB-FEEF-4215-8C7E-DAC26D12EB3A}">
      <dsp:nvSpPr>
        <dsp:cNvPr id="0" name=""/>
        <dsp:cNvSpPr/>
      </dsp:nvSpPr>
      <dsp:spPr>
        <a:xfrm>
          <a:off x="6116341" y="59048"/>
          <a:ext cx="600743" cy="901114"/>
        </a:xfrm>
        <a:prstGeom prst="rect">
          <a:avLst/>
        </a:prstGeom>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z="127000" contourW="44450" prstMaterial="matte">
          <a:bevelT w="63500" h="63500" prst="artDeco"/>
          <a:contourClr>
            <a:srgbClr val="FFFFFF"/>
          </a:contourClr>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36276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117014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71147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62914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7E987CE-CF09-4564-9586-095FD1D6D63F}" type="datetimeFigureOut">
              <a:rPr lang="es-ES" smtClean="0"/>
              <a:t>15/05/2021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00395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7E987CE-CF09-4564-9586-095FD1D6D63F}" type="datetimeFigureOut">
              <a:rPr lang="es-ES" smtClean="0"/>
              <a:t>15/05/2021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39771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987CE-CF09-4564-9586-095FD1D6D63F}" type="datetimeFigureOut">
              <a:rPr lang="es-ES" smtClean="0"/>
              <a:t>15/05/2021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131960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087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E987CE-CF09-4564-9586-095FD1D6D63F}" type="datetimeFigureOut">
              <a:rPr lang="es-ES" smtClean="0"/>
              <a:t>15/05/2021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298348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32519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E987CE-CF09-4564-9586-095FD1D6D63F}" type="datetimeFigureOut">
              <a:rPr lang="es-ES" smtClean="0"/>
              <a:t>15/05/2021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EE5B1F0-2440-4310-B79C-D2EB80A6C99B}" type="slidenum">
              <a:rPr lang="es-ES" smtClean="0"/>
              <a:t>‹nº›</a:t>
            </a:fld>
            <a:endParaRPr lang="es-ES"/>
          </a:p>
        </p:txBody>
      </p:sp>
    </p:spTree>
    <p:extLst>
      <p:ext uri="{BB962C8B-B14F-4D97-AF65-F5344CB8AC3E}">
        <p14:creationId xmlns:p14="http://schemas.microsoft.com/office/powerpoint/2010/main" val="69242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7E987CE-CF09-4564-9586-095FD1D6D63F}" type="datetimeFigureOut">
              <a:rPr lang="es-ES" smtClean="0"/>
              <a:t>15/05/2021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EE5B1F0-2440-4310-B79C-D2EB80A6C99B}" type="slidenum">
              <a:rPr lang="es-ES" smtClean="0"/>
              <a:t>‹nº›</a:t>
            </a:fld>
            <a:endParaRPr lang="es-ES"/>
          </a:p>
        </p:txBody>
      </p:sp>
    </p:spTree>
    <p:extLst>
      <p:ext uri="{BB962C8B-B14F-4D97-AF65-F5344CB8AC3E}">
        <p14:creationId xmlns:p14="http://schemas.microsoft.com/office/powerpoint/2010/main" val="13136772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7.jpg"/><Relationship Id="rId4" Type="http://schemas.openxmlformats.org/officeDocument/2006/relationships/diagramLayout" Target="../diagrams/layout1.xml"/><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66BAE6F-578C-4166-8B32-DCF6C3670566}"/>
              </a:ext>
            </a:extLst>
          </p:cNvPr>
          <p:cNvSpPr txBox="1"/>
          <p:nvPr/>
        </p:nvSpPr>
        <p:spPr>
          <a:xfrm>
            <a:off x="329184" y="0"/>
            <a:ext cx="3752698" cy="1754326"/>
          </a:xfrm>
          <a:prstGeom prst="rect">
            <a:avLst/>
          </a:prstGeom>
          <a:noFill/>
        </p:spPr>
        <p:txBody>
          <a:bodyPr wrap="square" rtlCol="0">
            <a:spAutoFit/>
          </a:bodyPr>
          <a:lstStyle/>
          <a:p>
            <a:pPr algn="ctr"/>
            <a: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t>LA LEY</a:t>
            </a:r>
            <a:b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br>
            <a:r>
              <a:rPr lang="es-ES" sz="5400" b="1" dirty="0">
                <a:ln w="10160">
                  <a:solidFill>
                    <a:srgbClr val="7E5D00"/>
                  </a:solidFill>
                  <a:prstDash val="solid"/>
                </a:ln>
                <a:solidFill>
                  <a:srgbClr val="FFFFFF"/>
                </a:solidFill>
                <a:effectLst>
                  <a:outerShdw blurRad="38100" dist="22860" dir="5400000" algn="tl" rotWithShape="0">
                    <a:srgbClr val="000000">
                      <a:alpha val="66000"/>
                    </a:srgbClr>
                  </a:outerShdw>
                </a:effectLst>
              </a:rPr>
              <a:t>DEL PACTO</a:t>
            </a:r>
          </a:p>
        </p:txBody>
      </p:sp>
      <p:sp>
        <p:nvSpPr>
          <p:cNvPr id="5" name="CuadroTexto 4">
            <a:extLst>
              <a:ext uri="{FF2B5EF4-FFF2-40B4-BE49-F238E27FC236}">
                <a16:creationId xmlns:a16="http://schemas.microsoft.com/office/drawing/2014/main" id="{114535F3-3A8D-42F7-8D7B-38F301531C22}"/>
              </a:ext>
            </a:extLst>
          </p:cNvPr>
          <p:cNvSpPr txBox="1"/>
          <p:nvPr/>
        </p:nvSpPr>
        <p:spPr>
          <a:xfrm>
            <a:off x="3569823" y="4804946"/>
            <a:ext cx="3349827" cy="338554"/>
          </a:xfrm>
          <a:prstGeom prst="rect">
            <a:avLst/>
          </a:prstGeom>
          <a:noFill/>
        </p:spPr>
        <p:txBody>
          <a:bodyPr wrap="none" rtlCol="0">
            <a:spAutoFit/>
          </a:bodyPr>
          <a:lstStyle/>
          <a:p>
            <a:pPr algn="ctr"/>
            <a:r>
              <a:rPr lang="es-ES" sz="1600" b="1" dirty="0">
                <a:solidFill>
                  <a:schemeClr val="accent5">
                    <a:lumMod val="40000"/>
                    <a:lumOff val="60000"/>
                  </a:schemeClr>
                </a:solidFill>
              </a:rPr>
              <a:t>Lección 8 para el 22 de mayo de 2021</a:t>
            </a:r>
          </a:p>
        </p:txBody>
      </p:sp>
    </p:spTree>
    <p:extLst>
      <p:ext uri="{BB962C8B-B14F-4D97-AF65-F5344CB8AC3E}">
        <p14:creationId xmlns:p14="http://schemas.microsoft.com/office/powerpoint/2010/main" val="249945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F04E71-23CA-4682-9624-BAFAC89BBB59}"/>
              </a:ext>
            </a:extLst>
          </p:cNvPr>
          <p:cNvSpPr txBox="1"/>
          <p:nvPr/>
        </p:nvSpPr>
        <p:spPr>
          <a:xfrm>
            <a:off x="826226" y="2878651"/>
            <a:ext cx="3912686" cy="2139047"/>
          </a:xfrm>
          <a:prstGeom prst="rect">
            <a:avLst/>
          </a:prstGeom>
          <a:noFill/>
        </p:spPr>
        <p:txBody>
          <a:bodyPr wrap="square" rtlCol="0">
            <a:spAutoFit/>
          </a:bodyPr>
          <a:lstStyle/>
          <a:p>
            <a:pPr>
              <a:spcBef>
                <a:spcPts val="600"/>
              </a:spcBef>
            </a:pPr>
            <a:r>
              <a:rPr lang="es-ES" b="1" dirty="0">
                <a:solidFill>
                  <a:srgbClr val="EEB4C0"/>
                </a:solidFill>
                <a:effectLst>
                  <a:outerShdw blurRad="38100" dist="38100" dir="2700000" algn="tl">
                    <a:srgbClr val="000000">
                      <a:alpha val="43137"/>
                    </a:srgbClr>
                  </a:outerShdw>
                </a:effectLst>
              </a:rPr>
              <a:t>¿Quiénes firman el pacto?</a:t>
            </a:r>
          </a:p>
          <a:p>
            <a:pPr>
              <a:spcBef>
                <a:spcPts val="600"/>
              </a:spcBef>
            </a:pPr>
            <a:r>
              <a:rPr lang="es-ES" b="1" dirty="0">
                <a:solidFill>
                  <a:srgbClr val="D0BDE1"/>
                </a:solidFill>
                <a:effectLst>
                  <a:outerShdw blurRad="38100" dist="38100" dir="2700000" algn="tl">
                    <a:srgbClr val="000000">
                      <a:alpha val="43137"/>
                    </a:srgbClr>
                  </a:outerShdw>
                </a:effectLst>
              </a:rPr>
              <a:t>¿A qué se comprometen?</a:t>
            </a:r>
          </a:p>
          <a:p>
            <a:pPr>
              <a:spcBef>
                <a:spcPts val="600"/>
              </a:spcBef>
            </a:pPr>
            <a:r>
              <a:rPr lang="es-ES" b="1" dirty="0">
                <a:solidFill>
                  <a:srgbClr val="C6E2C0"/>
                </a:solidFill>
                <a:effectLst>
                  <a:outerShdw blurRad="38100" dist="38100" dir="2700000" algn="tl">
                    <a:srgbClr val="000000">
                      <a:alpha val="43137"/>
                    </a:srgbClr>
                  </a:outerShdw>
                </a:effectLst>
              </a:rPr>
              <a:t>¿Cómo relacionarnos con la Ley?</a:t>
            </a:r>
          </a:p>
          <a:p>
            <a:pPr lvl="1">
              <a:spcBef>
                <a:spcPts val="600"/>
              </a:spcBef>
            </a:pPr>
            <a:r>
              <a:rPr lang="es-ES" b="1" dirty="0">
                <a:solidFill>
                  <a:schemeClr val="accent5">
                    <a:lumMod val="40000"/>
                    <a:lumOff val="60000"/>
                  </a:schemeClr>
                </a:solidFill>
                <a:effectLst>
                  <a:outerShdw blurRad="38100" dist="38100" dir="2700000" algn="tl">
                    <a:srgbClr val="000000">
                      <a:alpha val="43137"/>
                    </a:srgbClr>
                  </a:outerShdw>
                </a:effectLst>
              </a:rPr>
              <a:t>El rol de la Ley.</a:t>
            </a:r>
          </a:p>
          <a:p>
            <a:pPr lvl="1">
              <a:spcBef>
                <a:spcPts val="600"/>
              </a:spcBef>
            </a:pPr>
            <a:r>
              <a:rPr lang="es-ES" b="1" dirty="0">
                <a:solidFill>
                  <a:schemeClr val="accent5">
                    <a:lumMod val="40000"/>
                    <a:lumOff val="60000"/>
                  </a:schemeClr>
                </a:solidFill>
                <a:effectLst>
                  <a:outerShdw blurRad="38100" dist="38100" dir="2700000" algn="tl">
                    <a:srgbClr val="000000">
                      <a:alpha val="43137"/>
                    </a:srgbClr>
                  </a:outerShdw>
                </a:effectLst>
              </a:rPr>
              <a:t>El propósito de la Ley.</a:t>
            </a:r>
          </a:p>
          <a:p>
            <a:pPr lvl="1">
              <a:spcBef>
                <a:spcPts val="600"/>
              </a:spcBef>
            </a:pPr>
            <a:r>
              <a:rPr lang="es-ES" b="1" dirty="0">
                <a:solidFill>
                  <a:schemeClr val="accent5">
                    <a:lumMod val="40000"/>
                    <a:lumOff val="60000"/>
                  </a:schemeClr>
                </a:solidFill>
                <a:effectLst>
                  <a:outerShdw blurRad="38100" dist="38100" dir="2700000" algn="tl">
                    <a:srgbClr val="000000">
                      <a:alpha val="43137"/>
                    </a:srgbClr>
                  </a:outerShdw>
                </a:effectLst>
              </a:rPr>
              <a:t>Guardar la Ley.</a:t>
            </a:r>
          </a:p>
        </p:txBody>
      </p:sp>
      <p:sp>
        <p:nvSpPr>
          <p:cNvPr id="3" name="CuadroTexto 2">
            <a:extLst>
              <a:ext uri="{FF2B5EF4-FFF2-40B4-BE49-F238E27FC236}">
                <a16:creationId xmlns:a16="http://schemas.microsoft.com/office/drawing/2014/main" id="{1A8E352F-88FC-47FC-B5CB-49545210CD27}"/>
              </a:ext>
            </a:extLst>
          </p:cNvPr>
          <p:cNvSpPr txBox="1"/>
          <p:nvPr/>
        </p:nvSpPr>
        <p:spPr>
          <a:xfrm>
            <a:off x="2509113" y="206469"/>
            <a:ext cx="6464939" cy="2185214"/>
          </a:xfrm>
          <a:prstGeom prst="rect">
            <a:avLst/>
          </a:prstGeom>
          <a:noFill/>
        </p:spPr>
        <p:txBody>
          <a:bodyPr wrap="square" rtlCol="0">
            <a:spAutoFit/>
          </a:bodyPr>
          <a:lstStyle/>
          <a:p>
            <a:pPr>
              <a:spcBef>
                <a:spcPts val="600"/>
              </a:spcBef>
            </a:pPr>
            <a:r>
              <a:rPr lang="es-ES" b="1" dirty="0">
                <a:solidFill>
                  <a:schemeClr val="bg1"/>
                </a:solidFill>
                <a:effectLst>
                  <a:glow rad="127000">
                    <a:srgbClr val="273753"/>
                  </a:glow>
                </a:effectLst>
              </a:rPr>
              <a:t>Un pacto requiere, como mínimo, de dos partes que deseen establecer algún tipo de relación entre ellas.</a:t>
            </a:r>
          </a:p>
          <a:p>
            <a:pPr>
              <a:spcBef>
                <a:spcPts val="600"/>
              </a:spcBef>
            </a:pPr>
            <a:r>
              <a:rPr lang="es-ES" b="1" dirty="0">
                <a:solidFill>
                  <a:schemeClr val="bg1"/>
                </a:solidFill>
                <a:effectLst>
                  <a:glow rad="127000">
                    <a:srgbClr val="273753"/>
                  </a:glow>
                </a:effectLst>
              </a:rPr>
              <a:t>Cuando hablamos del Pacto Eterno, estamos hablando de una relación perdurable en el tiempo. Para que una relación como esta perdure en el tiempo, es necesario establecer normas y límites.</a:t>
            </a:r>
          </a:p>
          <a:p>
            <a:pPr>
              <a:spcBef>
                <a:spcPts val="600"/>
              </a:spcBef>
            </a:pPr>
            <a:r>
              <a:rPr lang="es-ES" b="1" dirty="0">
                <a:solidFill>
                  <a:schemeClr val="bg1"/>
                </a:solidFill>
                <a:effectLst>
                  <a:glow rad="127000">
                    <a:srgbClr val="273753"/>
                  </a:glow>
                </a:effectLst>
              </a:rPr>
              <a:t>¿Por qué hago este pacto? ¿Qué puedo ofrecer? ¿Qué debo hacer, o dejar de hacer, para mantenerme dentro del pacto?</a:t>
            </a:r>
          </a:p>
        </p:txBody>
      </p:sp>
      <p:pic>
        <p:nvPicPr>
          <p:cNvPr id="11" name="Imagen 10">
            <a:extLst>
              <a:ext uri="{FF2B5EF4-FFF2-40B4-BE49-F238E27FC236}">
                <a16:creationId xmlns:a16="http://schemas.microsoft.com/office/drawing/2014/main" id="{B141FB91-90D9-4E97-94E8-429A70C7997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33203" y="205517"/>
            <a:ext cx="2011055" cy="2516865"/>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2F3DEFC4-217C-4D1B-8B36-B252EA664E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38912" y="2566114"/>
            <a:ext cx="4278086" cy="2445970"/>
          </a:xfrm>
          <a:prstGeom prst="roundRect">
            <a:avLst>
              <a:gd name="adj" fmla="val 4167"/>
            </a:avLst>
          </a:prstGeom>
          <a:solidFill>
            <a:srgbClr val="FFFFFF"/>
          </a:solidFill>
          <a:ln w="76200" cap="sq">
            <a:solidFill>
              <a:srgbClr val="74586A"/>
            </a:solidFill>
            <a:miter lim="800000"/>
          </a:ln>
          <a:effectLst/>
          <a:scene3d>
            <a:camera prst="orthographicFront"/>
            <a:lightRig rig="threePt" dir="t">
              <a:rot lat="0" lon="0" rev="2700000"/>
            </a:lightRig>
          </a:scene3d>
          <a:sp3d>
            <a:bevelT h="38100"/>
            <a:contourClr>
              <a:srgbClr val="C0C0C0"/>
            </a:contourClr>
          </a:sp3d>
        </p:spPr>
      </p:pic>
      <p:pic>
        <p:nvPicPr>
          <p:cNvPr id="19" name="Imagen 18">
            <a:extLst>
              <a:ext uri="{FF2B5EF4-FFF2-40B4-BE49-F238E27FC236}">
                <a16:creationId xmlns:a16="http://schemas.microsoft.com/office/drawing/2014/main" id="{73A60CEA-AECD-4B61-8ABB-79AD8978C908}"/>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66271" y="4703241"/>
            <a:ext cx="232018" cy="214250"/>
          </a:xfrm>
          <a:prstGeom prst="rect">
            <a:avLst/>
          </a:prstGeom>
        </p:spPr>
      </p:pic>
      <p:pic>
        <p:nvPicPr>
          <p:cNvPr id="20" name="Imagen 19">
            <a:extLst>
              <a:ext uri="{FF2B5EF4-FFF2-40B4-BE49-F238E27FC236}">
                <a16:creationId xmlns:a16="http://schemas.microsoft.com/office/drawing/2014/main" id="{AA54C220-DFAC-47F1-A2A7-74B28C19BB4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66271" y="4010598"/>
            <a:ext cx="232018" cy="214250"/>
          </a:xfrm>
          <a:prstGeom prst="rect">
            <a:avLst/>
          </a:prstGeom>
        </p:spPr>
      </p:pic>
      <p:pic>
        <p:nvPicPr>
          <p:cNvPr id="21" name="Imagen 20">
            <a:extLst>
              <a:ext uri="{FF2B5EF4-FFF2-40B4-BE49-F238E27FC236}">
                <a16:creationId xmlns:a16="http://schemas.microsoft.com/office/drawing/2014/main" id="{C2A13092-071A-4C44-81B7-18289F44E22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66271" y="4356920"/>
            <a:ext cx="232018" cy="214250"/>
          </a:xfrm>
          <a:prstGeom prst="rect">
            <a:avLst/>
          </a:prstGeom>
        </p:spPr>
      </p:pic>
      <p:pic>
        <p:nvPicPr>
          <p:cNvPr id="34" name="Imagen 33">
            <a:extLst>
              <a:ext uri="{FF2B5EF4-FFF2-40B4-BE49-F238E27FC236}">
                <a16:creationId xmlns:a16="http://schemas.microsoft.com/office/drawing/2014/main" id="{75AFE7DA-01DB-4FD2-A5D2-639C4A86940C}"/>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25087" y="2966240"/>
            <a:ext cx="418255" cy="240510"/>
          </a:xfrm>
          <a:prstGeom prst="rect">
            <a:avLst/>
          </a:prstGeom>
          <a:effectLst>
            <a:outerShdw blurRad="50800" dist="38100" dir="2700000" algn="tl" rotWithShape="0">
              <a:prstClr val="black">
                <a:alpha val="40000"/>
              </a:prstClr>
            </a:outerShdw>
          </a:effectLst>
        </p:spPr>
      </p:pic>
      <p:pic>
        <p:nvPicPr>
          <p:cNvPr id="37" name="Imagen 36">
            <a:extLst>
              <a:ext uri="{FF2B5EF4-FFF2-40B4-BE49-F238E27FC236}">
                <a16:creationId xmlns:a16="http://schemas.microsoft.com/office/drawing/2014/main" id="{8BD17615-8DC2-4938-AD9F-5009A5A035D7}"/>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325087" y="3307665"/>
            <a:ext cx="418255" cy="240510"/>
          </a:xfrm>
          <a:prstGeom prst="rect">
            <a:avLst/>
          </a:prstGeom>
          <a:effectLst>
            <a:outerShdw blurRad="50800" dist="38100" dir="2700000" algn="tl" rotWithShape="0">
              <a:prstClr val="black">
                <a:alpha val="40000"/>
              </a:prstClr>
            </a:outerShdw>
          </a:effectLst>
        </p:spPr>
      </p:pic>
      <p:pic>
        <p:nvPicPr>
          <p:cNvPr id="42" name="Imagen 41">
            <a:extLst>
              <a:ext uri="{FF2B5EF4-FFF2-40B4-BE49-F238E27FC236}">
                <a16:creationId xmlns:a16="http://schemas.microsoft.com/office/drawing/2014/main" id="{B4C3F84D-864C-4E27-9051-7064259F2519}"/>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325086" y="3668844"/>
            <a:ext cx="418255" cy="240510"/>
          </a:xfrm>
          <a:prstGeom prst="rect">
            <a:avLst/>
          </a:prstGeom>
        </p:spPr>
      </p:pic>
    </p:spTree>
    <p:extLst>
      <p:ext uri="{BB962C8B-B14F-4D97-AF65-F5344CB8AC3E}">
        <p14:creationId xmlns:p14="http://schemas.microsoft.com/office/powerpoint/2010/main" val="385965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style.rotation</p:attrName>
                                        </p:attrNameLst>
                                      </p:cBhvr>
                                      <p:tavLst>
                                        <p:tav tm="0">
                                          <p:val>
                                            <p:fltVal val="90"/>
                                          </p:val>
                                        </p:tav>
                                        <p:tav tm="100000">
                                          <p:val>
                                            <p:fltVal val="0"/>
                                          </p:val>
                                        </p:tav>
                                      </p:tavLst>
                                    </p:anim>
                                    <p:animEffect transition="in" filter="fade">
                                      <p:cBhvr>
                                        <p:cTn id="15" dur="1000"/>
                                        <p:tgtEl>
                                          <p:spTgt spid="11"/>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left)">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290">
                                          <p:stCondLst>
                                            <p:cond delay="0"/>
                                          </p:stCondLst>
                                        </p:cTn>
                                        <p:tgtEl>
                                          <p:spTgt spid="34"/>
                                        </p:tgtEl>
                                      </p:cBhvr>
                                    </p:animEffect>
                                    <p:anim calcmode="lin" valueType="num">
                                      <p:cBhvr>
                                        <p:cTn id="34"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39" dur="13">
                                          <p:stCondLst>
                                            <p:cond delay="325"/>
                                          </p:stCondLst>
                                        </p:cTn>
                                        <p:tgtEl>
                                          <p:spTgt spid="34"/>
                                        </p:tgtEl>
                                      </p:cBhvr>
                                      <p:to x="100000" y="60000"/>
                                    </p:animScale>
                                    <p:animScale>
                                      <p:cBhvr>
                                        <p:cTn id="40" dur="83" decel="50000">
                                          <p:stCondLst>
                                            <p:cond delay="338"/>
                                          </p:stCondLst>
                                        </p:cTn>
                                        <p:tgtEl>
                                          <p:spTgt spid="34"/>
                                        </p:tgtEl>
                                      </p:cBhvr>
                                      <p:to x="100000" y="100000"/>
                                    </p:animScale>
                                    <p:animScale>
                                      <p:cBhvr>
                                        <p:cTn id="41" dur="13">
                                          <p:stCondLst>
                                            <p:cond delay="656"/>
                                          </p:stCondLst>
                                        </p:cTn>
                                        <p:tgtEl>
                                          <p:spTgt spid="34"/>
                                        </p:tgtEl>
                                      </p:cBhvr>
                                      <p:to x="100000" y="80000"/>
                                    </p:animScale>
                                    <p:animScale>
                                      <p:cBhvr>
                                        <p:cTn id="42" dur="83" decel="50000">
                                          <p:stCondLst>
                                            <p:cond delay="669"/>
                                          </p:stCondLst>
                                        </p:cTn>
                                        <p:tgtEl>
                                          <p:spTgt spid="34"/>
                                        </p:tgtEl>
                                      </p:cBhvr>
                                      <p:to x="100000" y="100000"/>
                                    </p:animScale>
                                    <p:animScale>
                                      <p:cBhvr>
                                        <p:cTn id="43" dur="13">
                                          <p:stCondLst>
                                            <p:cond delay="821"/>
                                          </p:stCondLst>
                                        </p:cTn>
                                        <p:tgtEl>
                                          <p:spTgt spid="34"/>
                                        </p:tgtEl>
                                      </p:cBhvr>
                                      <p:to x="100000" y="90000"/>
                                    </p:animScale>
                                    <p:animScale>
                                      <p:cBhvr>
                                        <p:cTn id="44" dur="83" decel="50000">
                                          <p:stCondLst>
                                            <p:cond delay="834"/>
                                          </p:stCondLst>
                                        </p:cTn>
                                        <p:tgtEl>
                                          <p:spTgt spid="34"/>
                                        </p:tgtEl>
                                      </p:cBhvr>
                                      <p:to x="100000" y="100000"/>
                                    </p:animScale>
                                    <p:animScale>
                                      <p:cBhvr>
                                        <p:cTn id="45" dur="13">
                                          <p:stCondLst>
                                            <p:cond delay="904"/>
                                          </p:stCondLst>
                                        </p:cTn>
                                        <p:tgtEl>
                                          <p:spTgt spid="34"/>
                                        </p:tgtEl>
                                      </p:cBhvr>
                                      <p:to x="100000" y="95000"/>
                                    </p:animScale>
                                    <p:animScale>
                                      <p:cBhvr>
                                        <p:cTn id="46" dur="83" decel="50000">
                                          <p:stCondLst>
                                            <p:cond delay="917"/>
                                          </p:stCondLst>
                                        </p:cTn>
                                        <p:tgtEl>
                                          <p:spTgt spid="34"/>
                                        </p:tgtEl>
                                      </p:cBhvr>
                                      <p:to x="100000" y="100000"/>
                                    </p:animScale>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Effect transition="in" filter="wipe(left)">
                                      <p:cBhvr>
                                        <p:cTn id="50" dur="500"/>
                                        <p:tgtEl>
                                          <p:spTgt spid="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down)">
                                      <p:cBhvr>
                                        <p:cTn id="55" dur="290">
                                          <p:stCondLst>
                                            <p:cond delay="0"/>
                                          </p:stCondLst>
                                        </p:cTn>
                                        <p:tgtEl>
                                          <p:spTgt spid="37"/>
                                        </p:tgtEl>
                                      </p:cBhvr>
                                    </p:animEffect>
                                    <p:anim calcmode="lin" valueType="num">
                                      <p:cBhvr>
                                        <p:cTn id="56" dur="911"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37"/>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37"/>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37"/>
                                        </p:tgtEl>
                                        <p:attrNameLst>
                                          <p:attrName>ppt_y</p:attrName>
                                        </p:attrNameLst>
                                      </p:cBhvr>
                                      <p:tavLst>
                                        <p:tav tm="0" fmla="#ppt_y-sin(pi*$)/81">
                                          <p:val>
                                            <p:fltVal val="0"/>
                                          </p:val>
                                        </p:tav>
                                        <p:tav tm="100000">
                                          <p:val>
                                            <p:fltVal val="1"/>
                                          </p:val>
                                        </p:tav>
                                      </p:tavLst>
                                    </p:anim>
                                    <p:animScale>
                                      <p:cBhvr>
                                        <p:cTn id="61" dur="13">
                                          <p:stCondLst>
                                            <p:cond delay="325"/>
                                          </p:stCondLst>
                                        </p:cTn>
                                        <p:tgtEl>
                                          <p:spTgt spid="37"/>
                                        </p:tgtEl>
                                      </p:cBhvr>
                                      <p:to x="100000" y="60000"/>
                                    </p:animScale>
                                    <p:animScale>
                                      <p:cBhvr>
                                        <p:cTn id="62" dur="83" decel="50000">
                                          <p:stCondLst>
                                            <p:cond delay="338"/>
                                          </p:stCondLst>
                                        </p:cTn>
                                        <p:tgtEl>
                                          <p:spTgt spid="37"/>
                                        </p:tgtEl>
                                      </p:cBhvr>
                                      <p:to x="100000" y="100000"/>
                                    </p:animScale>
                                    <p:animScale>
                                      <p:cBhvr>
                                        <p:cTn id="63" dur="13">
                                          <p:stCondLst>
                                            <p:cond delay="656"/>
                                          </p:stCondLst>
                                        </p:cTn>
                                        <p:tgtEl>
                                          <p:spTgt spid="37"/>
                                        </p:tgtEl>
                                      </p:cBhvr>
                                      <p:to x="100000" y="80000"/>
                                    </p:animScale>
                                    <p:animScale>
                                      <p:cBhvr>
                                        <p:cTn id="64" dur="83" decel="50000">
                                          <p:stCondLst>
                                            <p:cond delay="669"/>
                                          </p:stCondLst>
                                        </p:cTn>
                                        <p:tgtEl>
                                          <p:spTgt spid="37"/>
                                        </p:tgtEl>
                                      </p:cBhvr>
                                      <p:to x="100000" y="100000"/>
                                    </p:animScale>
                                    <p:animScale>
                                      <p:cBhvr>
                                        <p:cTn id="65" dur="13">
                                          <p:stCondLst>
                                            <p:cond delay="821"/>
                                          </p:stCondLst>
                                        </p:cTn>
                                        <p:tgtEl>
                                          <p:spTgt spid="37"/>
                                        </p:tgtEl>
                                      </p:cBhvr>
                                      <p:to x="100000" y="90000"/>
                                    </p:animScale>
                                    <p:animScale>
                                      <p:cBhvr>
                                        <p:cTn id="66" dur="83" decel="50000">
                                          <p:stCondLst>
                                            <p:cond delay="834"/>
                                          </p:stCondLst>
                                        </p:cTn>
                                        <p:tgtEl>
                                          <p:spTgt spid="37"/>
                                        </p:tgtEl>
                                      </p:cBhvr>
                                      <p:to x="100000" y="100000"/>
                                    </p:animScale>
                                    <p:animScale>
                                      <p:cBhvr>
                                        <p:cTn id="67" dur="13">
                                          <p:stCondLst>
                                            <p:cond delay="904"/>
                                          </p:stCondLst>
                                        </p:cTn>
                                        <p:tgtEl>
                                          <p:spTgt spid="37"/>
                                        </p:tgtEl>
                                      </p:cBhvr>
                                      <p:to x="100000" y="95000"/>
                                    </p:animScale>
                                    <p:animScale>
                                      <p:cBhvr>
                                        <p:cTn id="68" dur="83" decel="50000">
                                          <p:stCondLst>
                                            <p:cond delay="917"/>
                                          </p:stCondLst>
                                        </p:cTn>
                                        <p:tgtEl>
                                          <p:spTgt spid="37"/>
                                        </p:tgtEl>
                                      </p:cBhvr>
                                      <p:to x="100000" y="100000"/>
                                    </p:animScale>
                                  </p:childTnLst>
                                </p:cTn>
                              </p:par>
                            </p:childTnLst>
                          </p:cTn>
                        </p:par>
                        <p:par>
                          <p:cTn id="69" fill="hold">
                            <p:stCondLst>
                              <p:cond delay="1000"/>
                            </p:stCondLst>
                            <p:childTnLst>
                              <p:par>
                                <p:cTn id="70" presetID="22" presetClass="entr" presetSubtype="8" fill="hold" grpId="0" nodeType="afterEffect">
                                  <p:stCondLst>
                                    <p:cond delay="0"/>
                                  </p:stCondLst>
                                  <p:childTnLst>
                                    <p:set>
                                      <p:cBhvr>
                                        <p:cTn id="71" dur="1" fill="hold">
                                          <p:stCondLst>
                                            <p:cond delay="0"/>
                                          </p:stCondLst>
                                        </p:cTn>
                                        <p:tgtEl>
                                          <p:spTgt spid="2">
                                            <p:txEl>
                                              <p:pRg st="1" end="1"/>
                                            </p:txEl>
                                          </p:spTgt>
                                        </p:tgtEl>
                                        <p:attrNameLst>
                                          <p:attrName>style.visibility</p:attrName>
                                        </p:attrNameLst>
                                      </p:cBhvr>
                                      <p:to>
                                        <p:strVal val="visible"/>
                                      </p:to>
                                    </p:set>
                                    <p:animEffect transition="in" filter="wipe(left)">
                                      <p:cBhvr>
                                        <p:cTn id="72" dur="500"/>
                                        <p:tgtEl>
                                          <p:spTgt spid="2">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290">
                                          <p:stCondLst>
                                            <p:cond delay="0"/>
                                          </p:stCondLst>
                                        </p:cTn>
                                        <p:tgtEl>
                                          <p:spTgt spid="42"/>
                                        </p:tgtEl>
                                      </p:cBhvr>
                                    </p:animEffect>
                                    <p:anim calcmode="lin" valueType="num">
                                      <p:cBhvr>
                                        <p:cTn id="7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7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8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8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8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83" dur="13">
                                          <p:stCondLst>
                                            <p:cond delay="325"/>
                                          </p:stCondLst>
                                        </p:cTn>
                                        <p:tgtEl>
                                          <p:spTgt spid="42"/>
                                        </p:tgtEl>
                                      </p:cBhvr>
                                      <p:to x="100000" y="60000"/>
                                    </p:animScale>
                                    <p:animScale>
                                      <p:cBhvr>
                                        <p:cTn id="84" dur="83" decel="50000">
                                          <p:stCondLst>
                                            <p:cond delay="338"/>
                                          </p:stCondLst>
                                        </p:cTn>
                                        <p:tgtEl>
                                          <p:spTgt spid="42"/>
                                        </p:tgtEl>
                                      </p:cBhvr>
                                      <p:to x="100000" y="100000"/>
                                    </p:animScale>
                                    <p:animScale>
                                      <p:cBhvr>
                                        <p:cTn id="85" dur="13">
                                          <p:stCondLst>
                                            <p:cond delay="656"/>
                                          </p:stCondLst>
                                        </p:cTn>
                                        <p:tgtEl>
                                          <p:spTgt spid="42"/>
                                        </p:tgtEl>
                                      </p:cBhvr>
                                      <p:to x="100000" y="80000"/>
                                    </p:animScale>
                                    <p:animScale>
                                      <p:cBhvr>
                                        <p:cTn id="86" dur="83" decel="50000">
                                          <p:stCondLst>
                                            <p:cond delay="669"/>
                                          </p:stCondLst>
                                        </p:cTn>
                                        <p:tgtEl>
                                          <p:spTgt spid="42"/>
                                        </p:tgtEl>
                                      </p:cBhvr>
                                      <p:to x="100000" y="100000"/>
                                    </p:animScale>
                                    <p:animScale>
                                      <p:cBhvr>
                                        <p:cTn id="87" dur="13">
                                          <p:stCondLst>
                                            <p:cond delay="821"/>
                                          </p:stCondLst>
                                        </p:cTn>
                                        <p:tgtEl>
                                          <p:spTgt spid="42"/>
                                        </p:tgtEl>
                                      </p:cBhvr>
                                      <p:to x="100000" y="90000"/>
                                    </p:animScale>
                                    <p:animScale>
                                      <p:cBhvr>
                                        <p:cTn id="88" dur="83" decel="50000">
                                          <p:stCondLst>
                                            <p:cond delay="834"/>
                                          </p:stCondLst>
                                        </p:cTn>
                                        <p:tgtEl>
                                          <p:spTgt spid="42"/>
                                        </p:tgtEl>
                                      </p:cBhvr>
                                      <p:to x="100000" y="100000"/>
                                    </p:animScale>
                                    <p:animScale>
                                      <p:cBhvr>
                                        <p:cTn id="89" dur="13">
                                          <p:stCondLst>
                                            <p:cond delay="904"/>
                                          </p:stCondLst>
                                        </p:cTn>
                                        <p:tgtEl>
                                          <p:spTgt spid="42"/>
                                        </p:tgtEl>
                                      </p:cBhvr>
                                      <p:to x="100000" y="95000"/>
                                    </p:animScale>
                                    <p:animScale>
                                      <p:cBhvr>
                                        <p:cTn id="90" dur="83" decel="50000">
                                          <p:stCondLst>
                                            <p:cond delay="917"/>
                                          </p:stCondLst>
                                        </p:cTn>
                                        <p:tgtEl>
                                          <p:spTgt spid="42"/>
                                        </p:tgtEl>
                                      </p:cBhvr>
                                      <p:to x="100000" y="100000"/>
                                    </p:animScale>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2">
                                            <p:txEl>
                                              <p:pRg st="2" end="2"/>
                                            </p:txEl>
                                          </p:spTgt>
                                        </p:tgtEl>
                                        <p:attrNameLst>
                                          <p:attrName>style.visibility</p:attrName>
                                        </p:attrNameLst>
                                      </p:cBhvr>
                                      <p:to>
                                        <p:strVal val="visible"/>
                                      </p:to>
                                    </p:set>
                                    <p:animEffect transition="in" filter="wipe(left)">
                                      <p:cBhvr>
                                        <p:cTn id="94" dur="500"/>
                                        <p:tgtEl>
                                          <p:spTgt spid="2">
                                            <p:txEl>
                                              <p:pRg st="2" end="2"/>
                                            </p:txEl>
                                          </p:spTgt>
                                        </p:tgtEl>
                                      </p:cBhvr>
                                    </p:animEffect>
                                  </p:childTnLst>
                                </p:cTn>
                              </p:par>
                            </p:childTnLst>
                          </p:cTn>
                        </p:par>
                        <p:par>
                          <p:cTn id="95" fill="hold">
                            <p:stCondLst>
                              <p:cond delay="1500"/>
                            </p:stCondLst>
                            <p:childTnLst>
                              <p:par>
                                <p:cTn id="96" presetID="31" presetClass="entr" presetSubtype="0" fill="hold"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1000" fill="hold"/>
                                        <p:tgtEl>
                                          <p:spTgt spid="20"/>
                                        </p:tgtEl>
                                        <p:attrNameLst>
                                          <p:attrName>ppt_w</p:attrName>
                                        </p:attrNameLst>
                                      </p:cBhvr>
                                      <p:tavLst>
                                        <p:tav tm="0">
                                          <p:val>
                                            <p:fltVal val="0"/>
                                          </p:val>
                                        </p:tav>
                                        <p:tav tm="100000">
                                          <p:val>
                                            <p:strVal val="#ppt_w"/>
                                          </p:val>
                                        </p:tav>
                                      </p:tavLst>
                                    </p:anim>
                                    <p:anim calcmode="lin" valueType="num">
                                      <p:cBhvr>
                                        <p:cTn id="99" dur="1000" fill="hold"/>
                                        <p:tgtEl>
                                          <p:spTgt spid="20"/>
                                        </p:tgtEl>
                                        <p:attrNameLst>
                                          <p:attrName>ppt_h</p:attrName>
                                        </p:attrNameLst>
                                      </p:cBhvr>
                                      <p:tavLst>
                                        <p:tav tm="0">
                                          <p:val>
                                            <p:fltVal val="0"/>
                                          </p:val>
                                        </p:tav>
                                        <p:tav tm="100000">
                                          <p:val>
                                            <p:strVal val="#ppt_h"/>
                                          </p:val>
                                        </p:tav>
                                      </p:tavLst>
                                    </p:anim>
                                    <p:anim calcmode="lin" valueType="num">
                                      <p:cBhvr>
                                        <p:cTn id="100" dur="1000" fill="hold"/>
                                        <p:tgtEl>
                                          <p:spTgt spid="20"/>
                                        </p:tgtEl>
                                        <p:attrNameLst>
                                          <p:attrName>style.rotation</p:attrName>
                                        </p:attrNameLst>
                                      </p:cBhvr>
                                      <p:tavLst>
                                        <p:tav tm="0">
                                          <p:val>
                                            <p:fltVal val="90"/>
                                          </p:val>
                                        </p:tav>
                                        <p:tav tm="100000">
                                          <p:val>
                                            <p:fltVal val="0"/>
                                          </p:val>
                                        </p:tav>
                                      </p:tavLst>
                                    </p:anim>
                                    <p:animEffect transition="in" filter="fade">
                                      <p:cBhvr>
                                        <p:cTn id="101" dur="1000"/>
                                        <p:tgtEl>
                                          <p:spTgt spid="20"/>
                                        </p:tgtEl>
                                      </p:cBhvr>
                                    </p:animEffect>
                                  </p:childTnLst>
                                </p:cTn>
                              </p:par>
                            </p:childTnLst>
                          </p:cTn>
                        </p:par>
                        <p:par>
                          <p:cTn id="102" fill="hold">
                            <p:stCondLst>
                              <p:cond delay="2500"/>
                            </p:stCondLst>
                            <p:childTnLst>
                              <p:par>
                                <p:cTn id="103" presetID="22" presetClass="entr" presetSubtype="8" fill="hold" grpId="0" nodeType="afterEffect">
                                  <p:stCondLst>
                                    <p:cond delay="0"/>
                                  </p:stCondLst>
                                  <p:childTnLst>
                                    <p:set>
                                      <p:cBhvr>
                                        <p:cTn id="104" dur="1" fill="hold">
                                          <p:stCondLst>
                                            <p:cond delay="0"/>
                                          </p:stCondLst>
                                        </p:cTn>
                                        <p:tgtEl>
                                          <p:spTgt spid="2">
                                            <p:txEl>
                                              <p:pRg st="3" end="3"/>
                                            </p:txEl>
                                          </p:spTgt>
                                        </p:tgtEl>
                                        <p:attrNameLst>
                                          <p:attrName>style.visibility</p:attrName>
                                        </p:attrNameLst>
                                      </p:cBhvr>
                                      <p:to>
                                        <p:strVal val="visible"/>
                                      </p:to>
                                    </p:set>
                                    <p:animEffect transition="in" filter="wipe(left)">
                                      <p:cBhvr>
                                        <p:cTn id="105" dur="500"/>
                                        <p:tgtEl>
                                          <p:spTgt spid="2">
                                            <p:txEl>
                                              <p:pRg st="3" end="3"/>
                                            </p:txEl>
                                          </p:spTgt>
                                        </p:tgtEl>
                                      </p:cBhvr>
                                    </p:animEffect>
                                  </p:childTnLst>
                                </p:cTn>
                              </p:par>
                            </p:childTnLst>
                          </p:cTn>
                        </p:par>
                        <p:par>
                          <p:cTn id="106" fill="hold">
                            <p:stCondLst>
                              <p:cond delay="3000"/>
                            </p:stCondLst>
                            <p:childTnLst>
                              <p:par>
                                <p:cTn id="107" presetID="31" presetClass="entr" presetSubtype="0" fill="hold" nodeType="after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1000" fill="hold"/>
                                        <p:tgtEl>
                                          <p:spTgt spid="21"/>
                                        </p:tgtEl>
                                        <p:attrNameLst>
                                          <p:attrName>ppt_w</p:attrName>
                                        </p:attrNameLst>
                                      </p:cBhvr>
                                      <p:tavLst>
                                        <p:tav tm="0">
                                          <p:val>
                                            <p:fltVal val="0"/>
                                          </p:val>
                                        </p:tav>
                                        <p:tav tm="100000">
                                          <p:val>
                                            <p:strVal val="#ppt_w"/>
                                          </p:val>
                                        </p:tav>
                                      </p:tavLst>
                                    </p:anim>
                                    <p:anim calcmode="lin" valueType="num">
                                      <p:cBhvr>
                                        <p:cTn id="110" dur="1000" fill="hold"/>
                                        <p:tgtEl>
                                          <p:spTgt spid="21"/>
                                        </p:tgtEl>
                                        <p:attrNameLst>
                                          <p:attrName>ppt_h</p:attrName>
                                        </p:attrNameLst>
                                      </p:cBhvr>
                                      <p:tavLst>
                                        <p:tav tm="0">
                                          <p:val>
                                            <p:fltVal val="0"/>
                                          </p:val>
                                        </p:tav>
                                        <p:tav tm="100000">
                                          <p:val>
                                            <p:strVal val="#ppt_h"/>
                                          </p:val>
                                        </p:tav>
                                      </p:tavLst>
                                    </p:anim>
                                    <p:anim calcmode="lin" valueType="num">
                                      <p:cBhvr>
                                        <p:cTn id="111" dur="1000" fill="hold"/>
                                        <p:tgtEl>
                                          <p:spTgt spid="21"/>
                                        </p:tgtEl>
                                        <p:attrNameLst>
                                          <p:attrName>style.rotation</p:attrName>
                                        </p:attrNameLst>
                                      </p:cBhvr>
                                      <p:tavLst>
                                        <p:tav tm="0">
                                          <p:val>
                                            <p:fltVal val="90"/>
                                          </p:val>
                                        </p:tav>
                                        <p:tav tm="100000">
                                          <p:val>
                                            <p:fltVal val="0"/>
                                          </p:val>
                                        </p:tav>
                                      </p:tavLst>
                                    </p:anim>
                                    <p:animEffect transition="in" filter="fade">
                                      <p:cBhvr>
                                        <p:cTn id="112" dur="1000"/>
                                        <p:tgtEl>
                                          <p:spTgt spid="21"/>
                                        </p:tgtEl>
                                      </p:cBhvr>
                                    </p:animEffect>
                                  </p:childTnLst>
                                </p:cTn>
                              </p:par>
                            </p:childTnLst>
                          </p:cTn>
                        </p:par>
                        <p:par>
                          <p:cTn id="113" fill="hold">
                            <p:stCondLst>
                              <p:cond delay="4000"/>
                            </p:stCondLst>
                            <p:childTnLst>
                              <p:par>
                                <p:cTn id="114" presetID="22" presetClass="entr" presetSubtype="8" fill="hold" grpId="0" nodeType="afterEffect">
                                  <p:stCondLst>
                                    <p:cond delay="0"/>
                                  </p:stCondLst>
                                  <p:childTnLst>
                                    <p:set>
                                      <p:cBhvr>
                                        <p:cTn id="115" dur="1" fill="hold">
                                          <p:stCondLst>
                                            <p:cond delay="0"/>
                                          </p:stCondLst>
                                        </p:cTn>
                                        <p:tgtEl>
                                          <p:spTgt spid="2">
                                            <p:txEl>
                                              <p:pRg st="4" end="4"/>
                                            </p:txEl>
                                          </p:spTgt>
                                        </p:tgtEl>
                                        <p:attrNameLst>
                                          <p:attrName>style.visibility</p:attrName>
                                        </p:attrNameLst>
                                      </p:cBhvr>
                                      <p:to>
                                        <p:strVal val="visible"/>
                                      </p:to>
                                    </p:set>
                                    <p:animEffect transition="in" filter="wipe(left)">
                                      <p:cBhvr>
                                        <p:cTn id="116" dur="500"/>
                                        <p:tgtEl>
                                          <p:spTgt spid="2">
                                            <p:txEl>
                                              <p:pRg st="4" end="4"/>
                                            </p:txEl>
                                          </p:spTgt>
                                        </p:tgtEl>
                                      </p:cBhvr>
                                    </p:animEffect>
                                  </p:childTnLst>
                                </p:cTn>
                              </p:par>
                            </p:childTnLst>
                          </p:cTn>
                        </p:par>
                        <p:par>
                          <p:cTn id="117" fill="hold">
                            <p:stCondLst>
                              <p:cond delay="4500"/>
                            </p:stCondLst>
                            <p:childTnLst>
                              <p:par>
                                <p:cTn id="118" presetID="31" presetClass="entr" presetSubtype="0" fill="hold" nodeType="afterEffect">
                                  <p:stCondLst>
                                    <p:cond delay="0"/>
                                  </p:stCondLst>
                                  <p:childTnLst>
                                    <p:set>
                                      <p:cBhvr>
                                        <p:cTn id="119" dur="1" fill="hold">
                                          <p:stCondLst>
                                            <p:cond delay="0"/>
                                          </p:stCondLst>
                                        </p:cTn>
                                        <p:tgtEl>
                                          <p:spTgt spid="19"/>
                                        </p:tgtEl>
                                        <p:attrNameLst>
                                          <p:attrName>style.visibility</p:attrName>
                                        </p:attrNameLst>
                                      </p:cBhvr>
                                      <p:to>
                                        <p:strVal val="visible"/>
                                      </p:to>
                                    </p:set>
                                    <p:anim calcmode="lin" valueType="num">
                                      <p:cBhvr>
                                        <p:cTn id="120" dur="1000" fill="hold"/>
                                        <p:tgtEl>
                                          <p:spTgt spid="19"/>
                                        </p:tgtEl>
                                        <p:attrNameLst>
                                          <p:attrName>ppt_w</p:attrName>
                                        </p:attrNameLst>
                                      </p:cBhvr>
                                      <p:tavLst>
                                        <p:tav tm="0">
                                          <p:val>
                                            <p:fltVal val="0"/>
                                          </p:val>
                                        </p:tav>
                                        <p:tav tm="100000">
                                          <p:val>
                                            <p:strVal val="#ppt_w"/>
                                          </p:val>
                                        </p:tav>
                                      </p:tavLst>
                                    </p:anim>
                                    <p:anim calcmode="lin" valueType="num">
                                      <p:cBhvr>
                                        <p:cTn id="121" dur="1000" fill="hold"/>
                                        <p:tgtEl>
                                          <p:spTgt spid="19"/>
                                        </p:tgtEl>
                                        <p:attrNameLst>
                                          <p:attrName>ppt_h</p:attrName>
                                        </p:attrNameLst>
                                      </p:cBhvr>
                                      <p:tavLst>
                                        <p:tav tm="0">
                                          <p:val>
                                            <p:fltVal val="0"/>
                                          </p:val>
                                        </p:tav>
                                        <p:tav tm="100000">
                                          <p:val>
                                            <p:strVal val="#ppt_h"/>
                                          </p:val>
                                        </p:tav>
                                      </p:tavLst>
                                    </p:anim>
                                    <p:anim calcmode="lin" valueType="num">
                                      <p:cBhvr>
                                        <p:cTn id="122" dur="1000" fill="hold"/>
                                        <p:tgtEl>
                                          <p:spTgt spid="19"/>
                                        </p:tgtEl>
                                        <p:attrNameLst>
                                          <p:attrName>style.rotation</p:attrName>
                                        </p:attrNameLst>
                                      </p:cBhvr>
                                      <p:tavLst>
                                        <p:tav tm="0">
                                          <p:val>
                                            <p:fltVal val="90"/>
                                          </p:val>
                                        </p:tav>
                                        <p:tav tm="100000">
                                          <p:val>
                                            <p:fltVal val="0"/>
                                          </p:val>
                                        </p:tav>
                                      </p:tavLst>
                                    </p:anim>
                                    <p:animEffect transition="in" filter="fade">
                                      <p:cBhvr>
                                        <p:cTn id="123" dur="1000"/>
                                        <p:tgtEl>
                                          <p:spTgt spid="19"/>
                                        </p:tgtEl>
                                      </p:cBhvr>
                                    </p:animEffect>
                                  </p:childTnLst>
                                </p:cTn>
                              </p:par>
                            </p:childTnLst>
                          </p:cTn>
                        </p:par>
                        <p:par>
                          <p:cTn id="124" fill="hold">
                            <p:stCondLst>
                              <p:cond delay="5500"/>
                            </p:stCondLst>
                            <p:childTnLst>
                              <p:par>
                                <p:cTn id="125" presetID="22" presetClass="entr" presetSubtype="8" fill="hold" grpId="0" nodeType="afterEffect">
                                  <p:stCondLst>
                                    <p:cond delay="0"/>
                                  </p:stCondLst>
                                  <p:childTnLst>
                                    <p:set>
                                      <p:cBhvr>
                                        <p:cTn id="126" dur="1" fill="hold">
                                          <p:stCondLst>
                                            <p:cond delay="0"/>
                                          </p:stCondLst>
                                        </p:cTn>
                                        <p:tgtEl>
                                          <p:spTgt spid="2">
                                            <p:txEl>
                                              <p:pRg st="5" end="5"/>
                                            </p:txEl>
                                          </p:spTgt>
                                        </p:tgtEl>
                                        <p:attrNameLst>
                                          <p:attrName>style.visibility</p:attrName>
                                        </p:attrNameLst>
                                      </p:cBhvr>
                                      <p:to>
                                        <p:strVal val="visible"/>
                                      </p:to>
                                    </p:set>
                                    <p:animEffect transition="in" filter="wipe(left)">
                                      <p:cBhvr>
                                        <p:cTn id="1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DFE23A5-1CE7-4835-A98E-2A8C75978E31}"/>
              </a:ext>
            </a:extLst>
          </p:cNvPr>
          <p:cNvSpPr txBox="1"/>
          <p:nvPr/>
        </p:nvSpPr>
        <p:spPr>
          <a:xfrm>
            <a:off x="0" y="-80465"/>
            <a:ext cx="9143999"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¿QUIÉNES FIRMAN EL PACTO?</a:t>
            </a:r>
          </a:p>
        </p:txBody>
      </p:sp>
      <p:sp>
        <p:nvSpPr>
          <p:cNvPr id="5" name="CuadroTexto 4">
            <a:extLst>
              <a:ext uri="{FF2B5EF4-FFF2-40B4-BE49-F238E27FC236}">
                <a16:creationId xmlns:a16="http://schemas.microsoft.com/office/drawing/2014/main" id="{53E15870-0593-43C2-8509-2D78179C3E1D}"/>
              </a:ext>
            </a:extLst>
          </p:cNvPr>
          <p:cNvSpPr txBox="1"/>
          <p:nvPr/>
        </p:nvSpPr>
        <p:spPr>
          <a:xfrm>
            <a:off x="75859" y="777005"/>
            <a:ext cx="7449096" cy="830997"/>
          </a:xfrm>
          <a:prstGeom prst="rect">
            <a:avLst/>
          </a:prstGeom>
          <a:noFill/>
        </p:spPr>
        <p:txBody>
          <a:bodyPr wrap="square">
            <a:spAutoFit/>
          </a:bodyPr>
          <a:lstStyle/>
          <a:p>
            <a:r>
              <a:rPr lang="es-ES" sz="1600" b="1" dirty="0">
                <a:solidFill>
                  <a:schemeClr val="accent4">
                    <a:lumMod val="50000"/>
                  </a:schemeClr>
                </a:solidFill>
                <a:latin typeface="Comic Sans MS" panose="030F0702030302020204" pitchFamily="66" charset="0"/>
              </a:rPr>
              <a:t>“yo los llevaré a mi santo monte, y los recrearé en mi casa de oración; sus holocaustos y sus sacrificios serán aceptos sobre mi altar; porque mi casa será llamada casa de oración para todos los pueblos” </a:t>
            </a:r>
            <a:r>
              <a:rPr lang="es-ES" sz="1400" b="1" dirty="0">
                <a:solidFill>
                  <a:schemeClr val="accent4">
                    <a:lumMod val="50000"/>
                  </a:schemeClr>
                </a:solidFill>
                <a:latin typeface="Comic Sans MS" panose="030F0702030302020204" pitchFamily="66" charset="0"/>
              </a:rPr>
              <a:t>(Isaías 56:7)</a:t>
            </a:r>
          </a:p>
        </p:txBody>
      </p:sp>
      <p:sp>
        <p:nvSpPr>
          <p:cNvPr id="6" name="CuadroTexto 5">
            <a:extLst>
              <a:ext uri="{FF2B5EF4-FFF2-40B4-BE49-F238E27FC236}">
                <a16:creationId xmlns:a16="http://schemas.microsoft.com/office/drawing/2014/main" id="{851219E4-DD96-4151-8C97-B818F2F40872}"/>
              </a:ext>
            </a:extLst>
          </p:cNvPr>
          <p:cNvSpPr txBox="1"/>
          <p:nvPr/>
        </p:nvSpPr>
        <p:spPr>
          <a:xfrm>
            <a:off x="293325" y="1581179"/>
            <a:ext cx="7080397" cy="1000274"/>
          </a:xfrm>
          <a:prstGeom prst="rect">
            <a:avLst/>
          </a:prstGeom>
          <a:noFill/>
        </p:spPr>
        <p:txBody>
          <a:bodyPr wrap="square" rtlCol="0">
            <a:spAutoFit/>
          </a:bodyPr>
          <a:lstStyle/>
          <a:p>
            <a:pPr>
              <a:spcBef>
                <a:spcPts val="600"/>
              </a:spcBef>
            </a:pPr>
            <a:r>
              <a:rPr lang="es-ES" b="1" dirty="0"/>
              <a:t>Es muy claro quién es el primero en firmar el pacto: Dios, que llama al Pacto Eterno “mi pacto” (Génesis 6:18; 17:2; Éxodo 6:4-5; 19:5).</a:t>
            </a:r>
          </a:p>
          <a:p>
            <a:pPr>
              <a:spcBef>
                <a:spcPts val="600"/>
              </a:spcBef>
            </a:pPr>
            <a:r>
              <a:rPr lang="es-ES" b="1" dirty="0"/>
              <a:t>¿Con quién suscribe Dios su pacto?</a:t>
            </a:r>
          </a:p>
        </p:txBody>
      </p:sp>
      <p:graphicFrame>
        <p:nvGraphicFramePr>
          <p:cNvPr id="17" name="Diagrama 16">
            <a:extLst>
              <a:ext uri="{FF2B5EF4-FFF2-40B4-BE49-F238E27FC236}">
                <a16:creationId xmlns:a16="http://schemas.microsoft.com/office/drawing/2014/main" id="{C7ABCB01-64D4-4E51-A538-D3D181F89A17}"/>
              </a:ext>
            </a:extLst>
          </p:cNvPr>
          <p:cNvGraphicFramePr/>
          <p:nvPr>
            <p:extLst>
              <p:ext uri="{D42A27DB-BD31-4B8C-83A1-F6EECF244321}">
                <p14:modId xmlns:p14="http://schemas.microsoft.com/office/powerpoint/2010/main" val="948620691"/>
              </p:ext>
            </p:extLst>
          </p:nvPr>
        </p:nvGraphicFramePr>
        <p:xfrm>
          <a:off x="718" y="2552194"/>
          <a:ext cx="9143281" cy="1301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3C1F2F8A-58AA-4AB7-9F5A-3F1ADE239CE0}"/>
              </a:ext>
            </a:extLst>
          </p:cNvPr>
          <p:cNvSpPr txBox="1"/>
          <p:nvPr/>
        </p:nvSpPr>
        <p:spPr>
          <a:xfrm>
            <a:off x="2977286" y="3972431"/>
            <a:ext cx="6105985" cy="923330"/>
          </a:xfrm>
          <a:prstGeom prst="rect">
            <a:avLst/>
          </a:prstGeom>
          <a:noFill/>
        </p:spPr>
        <p:txBody>
          <a:bodyPr wrap="square" rtlCol="0">
            <a:spAutoFit/>
          </a:bodyPr>
          <a:lstStyle/>
          <a:p>
            <a:pPr>
              <a:spcBef>
                <a:spcPts val="600"/>
              </a:spcBef>
            </a:pPr>
            <a:r>
              <a:rPr lang="es-ES" b="1" dirty="0"/>
              <a:t>Vemos, pues, que el avance es paulatino. Cada vez que alguien firma el pacto con Dios, se compromete a publicar este pacto, e invitar a otros a formar parte de él (</a:t>
            </a:r>
            <a:r>
              <a:rPr lang="es-ES" b="1" dirty="0" err="1"/>
              <a:t>Is</a:t>
            </a:r>
            <a:r>
              <a:rPr lang="es-ES" b="1" dirty="0"/>
              <a:t>. 42:6; 1P. 2:9).</a:t>
            </a:r>
          </a:p>
        </p:txBody>
      </p:sp>
      <p:pic>
        <p:nvPicPr>
          <p:cNvPr id="12" name="Imagen 11">
            <a:extLst>
              <a:ext uri="{FF2B5EF4-FFF2-40B4-BE49-F238E27FC236}">
                <a16:creationId xmlns:a16="http://schemas.microsoft.com/office/drawing/2014/main" id="{598BC7EC-6F53-4C4C-B2C7-20CF4AA2974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9988" y="3853436"/>
            <a:ext cx="1825441" cy="1207852"/>
          </a:xfrm>
          <a:prstGeom prst="round2DiagRect">
            <a:avLst>
              <a:gd name="adj1" fmla="val 0"/>
              <a:gd name="adj2" fmla="val 14535"/>
            </a:avLst>
          </a:prstGeom>
          <a:ln w="12700" cap="sq">
            <a:solidFill>
              <a:srgbClr val="FFFFFF"/>
            </a:solidFill>
            <a:miter lim="800000"/>
          </a:ln>
          <a:effectLst>
            <a:outerShdw blurRad="254000" algn="tl" rotWithShape="0">
              <a:srgbClr val="000000">
                <a:alpha val="43000"/>
              </a:srgbClr>
            </a:outerShdw>
          </a:effectLst>
        </p:spPr>
      </p:pic>
      <p:pic>
        <p:nvPicPr>
          <p:cNvPr id="16" name="Imagen 15">
            <a:extLst>
              <a:ext uri="{FF2B5EF4-FFF2-40B4-BE49-F238E27FC236}">
                <a16:creationId xmlns:a16="http://schemas.microsoft.com/office/drawing/2014/main" id="{9A77C330-0CA2-41E0-8DC1-B0CF0920E0E6}"/>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2022632" y="3853436"/>
            <a:ext cx="902862" cy="1207852"/>
          </a:xfrm>
          <a:prstGeom prst="round2DiagRect">
            <a:avLst>
              <a:gd name="adj1" fmla="val 16667"/>
              <a:gd name="adj2" fmla="val 0"/>
            </a:avLst>
          </a:prstGeom>
          <a:ln w="12700" cap="sq">
            <a:solidFill>
              <a:srgbClr val="FFFFFF"/>
            </a:solidFill>
            <a:miter lim="800000"/>
          </a:ln>
          <a:effectLst>
            <a:outerShdw blurRad="254000" algn="tl" rotWithShape="0">
              <a:srgbClr val="000000">
                <a:alpha val="43000"/>
              </a:srgbClr>
            </a:outerShdw>
          </a:effectLst>
        </p:spPr>
      </p:pic>
      <p:pic>
        <p:nvPicPr>
          <p:cNvPr id="19" name="Imagen 18">
            <a:extLst>
              <a:ext uri="{FF2B5EF4-FFF2-40B4-BE49-F238E27FC236}">
                <a16:creationId xmlns:a16="http://schemas.microsoft.com/office/drawing/2014/main" id="{DBA39569-302C-4144-9D88-CE4CF95737C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600493" y="725784"/>
            <a:ext cx="1385707" cy="18481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84754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 calcmode="lin" valueType="num">
                                      <p:cBhvr>
                                        <p:cTn id="33" dur="500" decel="50000" fill="hold">
                                          <p:stCondLst>
                                            <p:cond delay="0"/>
                                          </p:stCondLst>
                                        </p:cTn>
                                        <p:tgtEl>
                                          <p:spTgt spid="6">
                                            <p:txEl>
                                              <p:pRg st="1" end="1"/>
                                            </p:txEl>
                                          </p:spTgt>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xEl>
                                              <p:pRg st="1" end="1"/>
                                            </p:txEl>
                                          </p:spTgt>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xEl>
                                              <p:pRg st="1" end="1"/>
                                            </p:txEl>
                                          </p:spTgt>
                                        </p:tgtEl>
                                        <p:attrNameLst>
                                          <p:attrName>ppt_w</p:attrName>
                                        </p:attrNameLst>
                                      </p:cBhvr>
                                      <p:tavLst>
                                        <p:tav tm="0">
                                          <p:val>
                                            <p:strVal val="#ppt_w*.05"/>
                                          </p:val>
                                        </p:tav>
                                        <p:tav tm="100000">
                                          <p:val>
                                            <p:strVal val="#ppt_w"/>
                                          </p:val>
                                        </p:tav>
                                      </p:tavLst>
                                    </p:anim>
                                    <p:anim calcmode="lin" valueType="num">
                                      <p:cBhvr>
                                        <p:cTn id="36" dur="1000" fill="hold"/>
                                        <p:tgtEl>
                                          <p:spTgt spid="6">
                                            <p:txEl>
                                              <p:pRg st="1" end="1"/>
                                            </p:txEl>
                                          </p:spTgt>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xEl>
                                              <p:pRg st="1" end="1"/>
                                            </p:txEl>
                                          </p:spTgt>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xEl>
                                              <p:pRg st="1" end="1"/>
                                            </p:txEl>
                                          </p:spTgt>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xEl>
                                              <p:pRg st="1" end="1"/>
                                            </p:txEl>
                                          </p:spTgt>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528" fill="hold" grpId="0" nodeType="clickEffect">
                                  <p:stCondLst>
                                    <p:cond delay="0"/>
                                  </p:stCondLst>
                                  <p:childTnLst>
                                    <p:set>
                                      <p:cBhvr>
                                        <p:cTn id="44" dur="1" fill="hold">
                                          <p:stCondLst>
                                            <p:cond delay="0"/>
                                          </p:stCondLst>
                                        </p:cTn>
                                        <p:tgtEl>
                                          <p:spTgt spid="17">
                                            <p:graphicEl>
                                              <a:dgm id="{5603DD41-DC3A-4299-A25C-F5AF615AF050}"/>
                                            </p:graphicEl>
                                          </p:spTgt>
                                        </p:tgtEl>
                                        <p:attrNameLst>
                                          <p:attrName>style.visibility</p:attrName>
                                        </p:attrNameLst>
                                      </p:cBhvr>
                                      <p:to>
                                        <p:strVal val="visible"/>
                                      </p:to>
                                    </p:set>
                                    <p:anim calcmode="lin" valueType="num">
                                      <p:cBhvr>
                                        <p:cTn id="45" dur="500" fill="hold"/>
                                        <p:tgtEl>
                                          <p:spTgt spid="17">
                                            <p:graphicEl>
                                              <a:dgm id="{5603DD41-DC3A-4299-A25C-F5AF615AF050}"/>
                                            </p:graphicEl>
                                          </p:spTgt>
                                        </p:tgtEl>
                                        <p:attrNameLst>
                                          <p:attrName>ppt_w</p:attrName>
                                        </p:attrNameLst>
                                      </p:cBhvr>
                                      <p:tavLst>
                                        <p:tav tm="0">
                                          <p:val>
                                            <p:fltVal val="0"/>
                                          </p:val>
                                        </p:tav>
                                        <p:tav tm="100000">
                                          <p:val>
                                            <p:strVal val="#ppt_w"/>
                                          </p:val>
                                        </p:tav>
                                      </p:tavLst>
                                    </p:anim>
                                    <p:anim calcmode="lin" valueType="num">
                                      <p:cBhvr>
                                        <p:cTn id="46" dur="500" fill="hold"/>
                                        <p:tgtEl>
                                          <p:spTgt spid="17">
                                            <p:graphicEl>
                                              <a:dgm id="{5603DD41-DC3A-4299-A25C-F5AF615AF050}"/>
                                            </p:graphicEl>
                                          </p:spTgt>
                                        </p:tgtEl>
                                        <p:attrNameLst>
                                          <p:attrName>ppt_h</p:attrName>
                                        </p:attrNameLst>
                                      </p:cBhvr>
                                      <p:tavLst>
                                        <p:tav tm="0">
                                          <p:val>
                                            <p:fltVal val="0"/>
                                          </p:val>
                                        </p:tav>
                                        <p:tav tm="100000">
                                          <p:val>
                                            <p:strVal val="#ppt_h"/>
                                          </p:val>
                                        </p:tav>
                                      </p:tavLst>
                                    </p:anim>
                                    <p:animEffect transition="in" filter="fade">
                                      <p:cBhvr>
                                        <p:cTn id="47" dur="500"/>
                                        <p:tgtEl>
                                          <p:spTgt spid="17">
                                            <p:graphicEl>
                                              <a:dgm id="{5603DD41-DC3A-4299-A25C-F5AF615AF050}"/>
                                            </p:graphicEl>
                                          </p:spTgt>
                                        </p:tgtEl>
                                      </p:cBhvr>
                                    </p:animEffect>
                                    <p:anim calcmode="lin" valueType="num">
                                      <p:cBhvr>
                                        <p:cTn id="48" dur="500" fill="hold"/>
                                        <p:tgtEl>
                                          <p:spTgt spid="17">
                                            <p:graphicEl>
                                              <a:dgm id="{5603DD41-DC3A-4299-A25C-F5AF615AF050}"/>
                                            </p:graphicEl>
                                          </p:spTgt>
                                        </p:tgtEl>
                                        <p:attrNameLst>
                                          <p:attrName>ppt_x</p:attrName>
                                        </p:attrNameLst>
                                      </p:cBhvr>
                                      <p:tavLst>
                                        <p:tav tm="0">
                                          <p:val>
                                            <p:fltVal val="0.5"/>
                                          </p:val>
                                        </p:tav>
                                        <p:tav tm="100000">
                                          <p:val>
                                            <p:strVal val="#ppt_x"/>
                                          </p:val>
                                        </p:tav>
                                      </p:tavLst>
                                    </p:anim>
                                    <p:anim calcmode="lin" valueType="num">
                                      <p:cBhvr>
                                        <p:cTn id="49" dur="500" fill="hold"/>
                                        <p:tgtEl>
                                          <p:spTgt spid="17">
                                            <p:graphicEl>
                                              <a:dgm id="{5603DD41-DC3A-4299-A25C-F5AF615AF050}"/>
                                            </p:graphicEl>
                                          </p:spTgt>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17">
                                            <p:graphicEl>
                                              <a:dgm id="{FE1ACEE3-C830-4584-AAE2-338BCE455F97}"/>
                                            </p:graphicEl>
                                          </p:spTgt>
                                        </p:tgtEl>
                                        <p:attrNameLst>
                                          <p:attrName>style.visibility</p:attrName>
                                        </p:attrNameLst>
                                      </p:cBhvr>
                                      <p:to>
                                        <p:strVal val="visible"/>
                                      </p:to>
                                    </p:set>
                                    <p:anim calcmode="lin" valueType="num">
                                      <p:cBhvr>
                                        <p:cTn id="52" dur="500" fill="hold"/>
                                        <p:tgtEl>
                                          <p:spTgt spid="17">
                                            <p:graphicEl>
                                              <a:dgm id="{FE1ACEE3-C830-4584-AAE2-338BCE455F97}"/>
                                            </p:graphicEl>
                                          </p:spTgt>
                                        </p:tgtEl>
                                        <p:attrNameLst>
                                          <p:attrName>ppt_w</p:attrName>
                                        </p:attrNameLst>
                                      </p:cBhvr>
                                      <p:tavLst>
                                        <p:tav tm="0">
                                          <p:val>
                                            <p:fltVal val="0"/>
                                          </p:val>
                                        </p:tav>
                                        <p:tav tm="100000">
                                          <p:val>
                                            <p:strVal val="#ppt_w"/>
                                          </p:val>
                                        </p:tav>
                                      </p:tavLst>
                                    </p:anim>
                                    <p:anim calcmode="lin" valueType="num">
                                      <p:cBhvr>
                                        <p:cTn id="53" dur="500" fill="hold"/>
                                        <p:tgtEl>
                                          <p:spTgt spid="17">
                                            <p:graphicEl>
                                              <a:dgm id="{FE1ACEE3-C830-4584-AAE2-338BCE455F97}"/>
                                            </p:graphicEl>
                                          </p:spTgt>
                                        </p:tgtEl>
                                        <p:attrNameLst>
                                          <p:attrName>ppt_h</p:attrName>
                                        </p:attrNameLst>
                                      </p:cBhvr>
                                      <p:tavLst>
                                        <p:tav tm="0">
                                          <p:val>
                                            <p:fltVal val="0"/>
                                          </p:val>
                                        </p:tav>
                                        <p:tav tm="100000">
                                          <p:val>
                                            <p:strVal val="#ppt_h"/>
                                          </p:val>
                                        </p:tav>
                                      </p:tavLst>
                                    </p:anim>
                                    <p:animEffect transition="in" filter="fade">
                                      <p:cBhvr>
                                        <p:cTn id="54" dur="500"/>
                                        <p:tgtEl>
                                          <p:spTgt spid="17">
                                            <p:graphicEl>
                                              <a:dgm id="{FE1ACEE3-C830-4584-AAE2-338BCE455F97}"/>
                                            </p:graphicEl>
                                          </p:spTgt>
                                        </p:tgtEl>
                                      </p:cBhvr>
                                    </p:animEffect>
                                    <p:anim calcmode="lin" valueType="num">
                                      <p:cBhvr>
                                        <p:cTn id="55" dur="500" fill="hold"/>
                                        <p:tgtEl>
                                          <p:spTgt spid="17">
                                            <p:graphicEl>
                                              <a:dgm id="{FE1ACEE3-C830-4584-AAE2-338BCE455F97}"/>
                                            </p:graphicEl>
                                          </p:spTgt>
                                        </p:tgtEl>
                                        <p:attrNameLst>
                                          <p:attrName>ppt_x</p:attrName>
                                        </p:attrNameLst>
                                      </p:cBhvr>
                                      <p:tavLst>
                                        <p:tav tm="0">
                                          <p:val>
                                            <p:fltVal val="0.5"/>
                                          </p:val>
                                        </p:tav>
                                        <p:tav tm="100000">
                                          <p:val>
                                            <p:strVal val="#ppt_x"/>
                                          </p:val>
                                        </p:tav>
                                      </p:tavLst>
                                    </p:anim>
                                    <p:anim calcmode="lin" valueType="num">
                                      <p:cBhvr>
                                        <p:cTn id="56" dur="500" fill="hold"/>
                                        <p:tgtEl>
                                          <p:spTgt spid="17">
                                            <p:graphicEl>
                                              <a:dgm id="{FE1ACEE3-C830-4584-AAE2-338BCE455F97}"/>
                                            </p:graphicEl>
                                          </p:spTgt>
                                        </p:tgtEl>
                                        <p:attrNameLst>
                                          <p:attrName>ppt_y</p:attrName>
                                        </p:attrNameLst>
                                      </p:cBhvr>
                                      <p:tavLst>
                                        <p:tav tm="0">
                                          <p:val>
                                            <p:fltVal val="0.5"/>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528" fill="hold" grpId="0" nodeType="clickEffect">
                                  <p:stCondLst>
                                    <p:cond delay="0"/>
                                  </p:stCondLst>
                                  <p:childTnLst>
                                    <p:set>
                                      <p:cBhvr>
                                        <p:cTn id="60" dur="1" fill="hold">
                                          <p:stCondLst>
                                            <p:cond delay="0"/>
                                          </p:stCondLst>
                                        </p:cTn>
                                        <p:tgtEl>
                                          <p:spTgt spid="17">
                                            <p:graphicEl>
                                              <a:dgm id="{2D41F580-040A-4E0F-9333-2EA3B26524E8}"/>
                                            </p:graphicEl>
                                          </p:spTgt>
                                        </p:tgtEl>
                                        <p:attrNameLst>
                                          <p:attrName>style.visibility</p:attrName>
                                        </p:attrNameLst>
                                      </p:cBhvr>
                                      <p:to>
                                        <p:strVal val="visible"/>
                                      </p:to>
                                    </p:set>
                                    <p:anim calcmode="lin" valueType="num">
                                      <p:cBhvr>
                                        <p:cTn id="61" dur="500" fill="hold"/>
                                        <p:tgtEl>
                                          <p:spTgt spid="17">
                                            <p:graphicEl>
                                              <a:dgm id="{2D41F580-040A-4E0F-9333-2EA3B26524E8}"/>
                                            </p:graphicEl>
                                          </p:spTgt>
                                        </p:tgtEl>
                                        <p:attrNameLst>
                                          <p:attrName>ppt_w</p:attrName>
                                        </p:attrNameLst>
                                      </p:cBhvr>
                                      <p:tavLst>
                                        <p:tav tm="0">
                                          <p:val>
                                            <p:fltVal val="0"/>
                                          </p:val>
                                        </p:tav>
                                        <p:tav tm="100000">
                                          <p:val>
                                            <p:strVal val="#ppt_w"/>
                                          </p:val>
                                        </p:tav>
                                      </p:tavLst>
                                    </p:anim>
                                    <p:anim calcmode="lin" valueType="num">
                                      <p:cBhvr>
                                        <p:cTn id="62" dur="500" fill="hold"/>
                                        <p:tgtEl>
                                          <p:spTgt spid="17">
                                            <p:graphicEl>
                                              <a:dgm id="{2D41F580-040A-4E0F-9333-2EA3B26524E8}"/>
                                            </p:graphicEl>
                                          </p:spTgt>
                                        </p:tgtEl>
                                        <p:attrNameLst>
                                          <p:attrName>ppt_h</p:attrName>
                                        </p:attrNameLst>
                                      </p:cBhvr>
                                      <p:tavLst>
                                        <p:tav tm="0">
                                          <p:val>
                                            <p:fltVal val="0"/>
                                          </p:val>
                                        </p:tav>
                                        <p:tav tm="100000">
                                          <p:val>
                                            <p:strVal val="#ppt_h"/>
                                          </p:val>
                                        </p:tav>
                                      </p:tavLst>
                                    </p:anim>
                                    <p:animEffect transition="in" filter="fade">
                                      <p:cBhvr>
                                        <p:cTn id="63" dur="500"/>
                                        <p:tgtEl>
                                          <p:spTgt spid="17">
                                            <p:graphicEl>
                                              <a:dgm id="{2D41F580-040A-4E0F-9333-2EA3B26524E8}"/>
                                            </p:graphicEl>
                                          </p:spTgt>
                                        </p:tgtEl>
                                      </p:cBhvr>
                                    </p:animEffect>
                                    <p:anim calcmode="lin" valueType="num">
                                      <p:cBhvr>
                                        <p:cTn id="64" dur="500" fill="hold"/>
                                        <p:tgtEl>
                                          <p:spTgt spid="17">
                                            <p:graphicEl>
                                              <a:dgm id="{2D41F580-040A-4E0F-9333-2EA3B26524E8}"/>
                                            </p:graphicEl>
                                          </p:spTgt>
                                        </p:tgtEl>
                                        <p:attrNameLst>
                                          <p:attrName>ppt_x</p:attrName>
                                        </p:attrNameLst>
                                      </p:cBhvr>
                                      <p:tavLst>
                                        <p:tav tm="0">
                                          <p:val>
                                            <p:fltVal val="0.5"/>
                                          </p:val>
                                        </p:tav>
                                        <p:tav tm="100000">
                                          <p:val>
                                            <p:strVal val="#ppt_x"/>
                                          </p:val>
                                        </p:tav>
                                      </p:tavLst>
                                    </p:anim>
                                    <p:anim calcmode="lin" valueType="num">
                                      <p:cBhvr>
                                        <p:cTn id="65" dur="500" fill="hold"/>
                                        <p:tgtEl>
                                          <p:spTgt spid="17">
                                            <p:graphicEl>
                                              <a:dgm id="{2D41F580-040A-4E0F-9333-2EA3B26524E8}"/>
                                            </p:graphicEl>
                                          </p:spTgt>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0"/>
                                  </p:stCondLst>
                                  <p:childTnLst>
                                    <p:set>
                                      <p:cBhvr>
                                        <p:cTn id="67" dur="1" fill="hold">
                                          <p:stCondLst>
                                            <p:cond delay="0"/>
                                          </p:stCondLst>
                                        </p:cTn>
                                        <p:tgtEl>
                                          <p:spTgt spid="17">
                                            <p:graphicEl>
                                              <a:dgm id="{53E38B6F-D470-4774-AD6A-FC1CE5D191CF}"/>
                                            </p:graphicEl>
                                          </p:spTgt>
                                        </p:tgtEl>
                                        <p:attrNameLst>
                                          <p:attrName>style.visibility</p:attrName>
                                        </p:attrNameLst>
                                      </p:cBhvr>
                                      <p:to>
                                        <p:strVal val="visible"/>
                                      </p:to>
                                    </p:set>
                                    <p:anim calcmode="lin" valueType="num">
                                      <p:cBhvr>
                                        <p:cTn id="68" dur="500" fill="hold"/>
                                        <p:tgtEl>
                                          <p:spTgt spid="17">
                                            <p:graphicEl>
                                              <a:dgm id="{53E38B6F-D470-4774-AD6A-FC1CE5D191CF}"/>
                                            </p:graphicEl>
                                          </p:spTgt>
                                        </p:tgtEl>
                                        <p:attrNameLst>
                                          <p:attrName>ppt_w</p:attrName>
                                        </p:attrNameLst>
                                      </p:cBhvr>
                                      <p:tavLst>
                                        <p:tav tm="0">
                                          <p:val>
                                            <p:fltVal val="0"/>
                                          </p:val>
                                        </p:tav>
                                        <p:tav tm="100000">
                                          <p:val>
                                            <p:strVal val="#ppt_w"/>
                                          </p:val>
                                        </p:tav>
                                      </p:tavLst>
                                    </p:anim>
                                    <p:anim calcmode="lin" valueType="num">
                                      <p:cBhvr>
                                        <p:cTn id="69" dur="500" fill="hold"/>
                                        <p:tgtEl>
                                          <p:spTgt spid="17">
                                            <p:graphicEl>
                                              <a:dgm id="{53E38B6F-D470-4774-AD6A-FC1CE5D191CF}"/>
                                            </p:graphicEl>
                                          </p:spTgt>
                                        </p:tgtEl>
                                        <p:attrNameLst>
                                          <p:attrName>ppt_h</p:attrName>
                                        </p:attrNameLst>
                                      </p:cBhvr>
                                      <p:tavLst>
                                        <p:tav tm="0">
                                          <p:val>
                                            <p:fltVal val="0"/>
                                          </p:val>
                                        </p:tav>
                                        <p:tav tm="100000">
                                          <p:val>
                                            <p:strVal val="#ppt_h"/>
                                          </p:val>
                                        </p:tav>
                                      </p:tavLst>
                                    </p:anim>
                                    <p:animEffect transition="in" filter="fade">
                                      <p:cBhvr>
                                        <p:cTn id="70" dur="500"/>
                                        <p:tgtEl>
                                          <p:spTgt spid="17">
                                            <p:graphicEl>
                                              <a:dgm id="{53E38B6F-D470-4774-AD6A-FC1CE5D191CF}"/>
                                            </p:graphicEl>
                                          </p:spTgt>
                                        </p:tgtEl>
                                      </p:cBhvr>
                                    </p:animEffect>
                                    <p:anim calcmode="lin" valueType="num">
                                      <p:cBhvr>
                                        <p:cTn id="71" dur="500" fill="hold"/>
                                        <p:tgtEl>
                                          <p:spTgt spid="17">
                                            <p:graphicEl>
                                              <a:dgm id="{53E38B6F-D470-4774-AD6A-FC1CE5D191CF}"/>
                                            </p:graphicEl>
                                          </p:spTgt>
                                        </p:tgtEl>
                                        <p:attrNameLst>
                                          <p:attrName>ppt_x</p:attrName>
                                        </p:attrNameLst>
                                      </p:cBhvr>
                                      <p:tavLst>
                                        <p:tav tm="0">
                                          <p:val>
                                            <p:fltVal val="0.5"/>
                                          </p:val>
                                        </p:tav>
                                        <p:tav tm="100000">
                                          <p:val>
                                            <p:strVal val="#ppt_x"/>
                                          </p:val>
                                        </p:tav>
                                      </p:tavLst>
                                    </p:anim>
                                    <p:anim calcmode="lin" valueType="num">
                                      <p:cBhvr>
                                        <p:cTn id="72" dur="500" fill="hold"/>
                                        <p:tgtEl>
                                          <p:spTgt spid="17">
                                            <p:graphicEl>
                                              <a:dgm id="{53E38B6F-D470-4774-AD6A-FC1CE5D191CF}"/>
                                            </p:graphicEl>
                                          </p:spTgt>
                                        </p:tgtEl>
                                        <p:attrNameLst>
                                          <p:attrName>ppt_y</p:attrName>
                                        </p:attrNameLst>
                                      </p:cBhvr>
                                      <p:tavLst>
                                        <p:tav tm="0">
                                          <p:val>
                                            <p:fltVal val="0.5"/>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53" presetClass="entr" presetSubtype="528" fill="hold" grpId="0" nodeType="clickEffect">
                                  <p:stCondLst>
                                    <p:cond delay="0"/>
                                  </p:stCondLst>
                                  <p:childTnLst>
                                    <p:set>
                                      <p:cBhvr>
                                        <p:cTn id="76" dur="1" fill="hold">
                                          <p:stCondLst>
                                            <p:cond delay="0"/>
                                          </p:stCondLst>
                                        </p:cTn>
                                        <p:tgtEl>
                                          <p:spTgt spid="17">
                                            <p:graphicEl>
                                              <a:dgm id="{4C8AB3DB-FEEF-4215-8C7E-DAC26D12EB3A}"/>
                                            </p:graphicEl>
                                          </p:spTgt>
                                        </p:tgtEl>
                                        <p:attrNameLst>
                                          <p:attrName>style.visibility</p:attrName>
                                        </p:attrNameLst>
                                      </p:cBhvr>
                                      <p:to>
                                        <p:strVal val="visible"/>
                                      </p:to>
                                    </p:set>
                                    <p:anim calcmode="lin" valueType="num">
                                      <p:cBhvr>
                                        <p:cTn id="77" dur="500" fill="hold"/>
                                        <p:tgtEl>
                                          <p:spTgt spid="17">
                                            <p:graphicEl>
                                              <a:dgm id="{4C8AB3DB-FEEF-4215-8C7E-DAC26D12EB3A}"/>
                                            </p:graphicEl>
                                          </p:spTgt>
                                        </p:tgtEl>
                                        <p:attrNameLst>
                                          <p:attrName>ppt_w</p:attrName>
                                        </p:attrNameLst>
                                      </p:cBhvr>
                                      <p:tavLst>
                                        <p:tav tm="0">
                                          <p:val>
                                            <p:fltVal val="0"/>
                                          </p:val>
                                        </p:tav>
                                        <p:tav tm="100000">
                                          <p:val>
                                            <p:strVal val="#ppt_w"/>
                                          </p:val>
                                        </p:tav>
                                      </p:tavLst>
                                    </p:anim>
                                    <p:anim calcmode="lin" valueType="num">
                                      <p:cBhvr>
                                        <p:cTn id="78" dur="500" fill="hold"/>
                                        <p:tgtEl>
                                          <p:spTgt spid="17">
                                            <p:graphicEl>
                                              <a:dgm id="{4C8AB3DB-FEEF-4215-8C7E-DAC26D12EB3A}"/>
                                            </p:graphicEl>
                                          </p:spTgt>
                                        </p:tgtEl>
                                        <p:attrNameLst>
                                          <p:attrName>ppt_h</p:attrName>
                                        </p:attrNameLst>
                                      </p:cBhvr>
                                      <p:tavLst>
                                        <p:tav tm="0">
                                          <p:val>
                                            <p:fltVal val="0"/>
                                          </p:val>
                                        </p:tav>
                                        <p:tav tm="100000">
                                          <p:val>
                                            <p:strVal val="#ppt_h"/>
                                          </p:val>
                                        </p:tav>
                                      </p:tavLst>
                                    </p:anim>
                                    <p:animEffect transition="in" filter="fade">
                                      <p:cBhvr>
                                        <p:cTn id="79" dur="500"/>
                                        <p:tgtEl>
                                          <p:spTgt spid="17">
                                            <p:graphicEl>
                                              <a:dgm id="{4C8AB3DB-FEEF-4215-8C7E-DAC26D12EB3A}"/>
                                            </p:graphicEl>
                                          </p:spTgt>
                                        </p:tgtEl>
                                      </p:cBhvr>
                                    </p:animEffect>
                                    <p:anim calcmode="lin" valueType="num">
                                      <p:cBhvr>
                                        <p:cTn id="80" dur="500" fill="hold"/>
                                        <p:tgtEl>
                                          <p:spTgt spid="17">
                                            <p:graphicEl>
                                              <a:dgm id="{4C8AB3DB-FEEF-4215-8C7E-DAC26D12EB3A}"/>
                                            </p:graphicEl>
                                          </p:spTgt>
                                        </p:tgtEl>
                                        <p:attrNameLst>
                                          <p:attrName>ppt_x</p:attrName>
                                        </p:attrNameLst>
                                      </p:cBhvr>
                                      <p:tavLst>
                                        <p:tav tm="0">
                                          <p:val>
                                            <p:fltVal val="0.5"/>
                                          </p:val>
                                        </p:tav>
                                        <p:tav tm="100000">
                                          <p:val>
                                            <p:strVal val="#ppt_x"/>
                                          </p:val>
                                        </p:tav>
                                      </p:tavLst>
                                    </p:anim>
                                    <p:anim calcmode="lin" valueType="num">
                                      <p:cBhvr>
                                        <p:cTn id="81" dur="500" fill="hold"/>
                                        <p:tgtEl>
                                          <p:spTgt spid="17">
                                            <p:graphicEl>
                                              <a:dgm id="{4C8AB3DB-FEEF-4215-8C7E-DAC26D12EB3A}"/>
                                            </p:graphicEl>
                                          </p:spTgt>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17">
                                            <p:graphicEl>
                                              <a:dgm id="{3D8DA2BB-9281-476F-90B5-4BA8128DBD13}"/>
                                            </p:graphicEl>
                                          </p:spTgt>
                                        </p:tgtEl>
                                        <p:attrNameLst>
                                          <p:attrName>style.visibility</p:attrName>
                                        </p:attrNameLst>
                                      </p:cBhvr>
                                      <p:to>
                                        <p:strVal val="visible"/>
                                      </p:to>
                                    </p:set>
                                    <p:anim calcmode="lin" valueType="num">
                                      <p:cBhvr>
                                        <p:cTn id="84" dur="500" fill="hold"/>
                                        <p:tgtEl>
                                          <p:spTgt spid="17">
                                            <p:graphicEl>
                                              <a:dgm id="{3D8DA2BB-9281-476F-90B5-4BA8128DBD13}"/>
                                            </p:graphicEl>
                                          </p:spTgt>
                                        </p:tgtEl>
                                        <p:attrNameLst>
                                          <p:attrName>ppt_w</p:attrName>
                                        </p:attrNameLst>
                                      </p:cBhvr>
                                      <p:tavLst>
                                        <p:tav tm="0">
                                          <p:val>
                                            <p:fltVal val="0"/>
                                          </p:val>
                                        </p:tav>
                                        <p:tav tm="100000">
                                          <p:val>
                                            <p:strVal val="#ppt_w"/>
                                          </p:val>
                                        </p:tav>
                                      </p:tavLst>
                                    </p:anim>
                                    <p:anim calcmode="lin" valueType="num">
                                      <p:cBhvr>
                                        <p:cTn id="85" dur="500" fill="hold"/>
                                        <p:tgtEl>
                                          <p:spTgt spid="17">
                                            <p:graphicEl>
                                              <a:dgm id="{3D8DA2BB-9281-476F-90B5-4BA8128DBD13}"/>
                                            </p:graphicEl>
                                          </p:spTgt>
                                        </p:tgtEl>
                                        <p:attrNameLst>
                                          <p:attrName>ppt_h</p:attrName>
                                        </p:attrNameLst>
                                      </p:cBhvr>
                                      <p:tavLst>
                                        <p:tav tm="0">
                                          <p:val>
                                            <p:fltVal val="0"/>
                                          </p:val>
                                        </p:tav>
                                        <p:tav tm="100000">
                                          <p:val>
                                            <p:strVal val="#ppt_h"/>
                                          </p:val>
                                        </p:tav>
                                      </p:tavLst>
                                    </p:anim>
                                    <p:animEffect transition="in" filter="fade">
                                      <p:cBhvr>
                                        <p:cTn id="86" dur="500"/>
                                        <p:tgtEl>
                                          <p:spTgt spid="17">
                                            <p:graphicEl>
                                              <a:dgm id="{3D8DA2BB-9281-476F-90B5-4BA8128DBD13}"/>
                                            </p:graphicEl>
                                          </p:spTgt>
                                        </p:tgtEl>
                                      </p:cBhvr>
                                    </p:animEffect>
                                    <p:anim calcmode="lin" valueType="num">
                                      <p:cBhvr>
                                        <p:cTn id="87" dur="500" fill="hold"/>
                                        <p:tgtEl>
                                          <p:spTgt spid="17">
                                            <p:graphicEl>
                                              <a:dgm id="{3D8DA2BB-9281-476F-90B5-4BA8128DBD13}"/>
                                            </p:graphicEl>
                                          </p:spTgt>
                                        </p:tgtEl>
                                        <p:attrNameLst>
                                          <p:attrName>ppt_x</p:attrName>
                                        </p:attrNameLst>
                                      </p:cBhvr>
                                      <p:tavLst>
                                        <p:tav tm="0">
                                          <p:val>
                                            <p:fltVal val="0.5"/>
                                          </p:val>
                                        </p:tav>
                                        <p:tav tm="100000">
                                          <p:val>
                                            <p:strVal val="#ppt_x"/>
                                          </p:val>
                                        </p:tav>
                                      </p:tavLst>
                                    </p:anim>
                                    <p:anim calcmode="lin" valueType="num">
                                      <p:cBhvr>
                                        <p:cTn id="88" dur="500" fill="hold"/>
                                        <p:tgtEl>
                                          <p:spTgt spid="17">
                                            <p:graphicEl>
                                              <a:dgm id="{3D8DA2BB-9281-476F-90B5-4BA8128DBD13}"/>
                                            </p:graphicEl>
                                          </p:spTgt>
                                        </p:tgtEl>
                                        <p:attrNameLst>
                                          <p:attrName>ppt_y</p:attrName>
                                        </p:attrNameLst>
                                      </p:cBhvr>
                                      <p:tavLst>
                                        <p:tav tm="0">
                                          <p:val>
                                            <p:fltVal val="0.5"/>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500" fill="hold"/>
                                        <p:tgtEl>
                                          <p:spTgt spid="12"/>
                                        </p:tgtEl>
                                        <p:attrNameLst>
                                          <p:attrName>ppt_x</p:attrName>
                                        </p:attrNameLst>
                                      </p:cBhvr>
                                      <p:tavLst>
                                        <p:tav tm="0">
                                          <p:val>
                                            <p:strVal val="0-#ppt_w/2"/>
                                          </p:val>
                                        </p:tav>
                                        <p:tav tm="100000">
                                          <p:val>
                                            <p:strVal val="#ppt_x"/>
                                          </p:val>
                                        </p:tav>
                                      </p:tavLst>
                                    </p:anim>
                                    <p:anim calcmode="lin" valueType="num">
                                      <p:cBhvr additive="base">
                                        <p:cTn id="94" dur="5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fill="hold"/>
                                        <p:tgtEl>
                                          <p:spTgt spid="16"/>
                                        </p:tgtEl>
                                        <p:attrNameLst>
                                          <p:attrName>ppt_x</p:attrName>
                                        </p:attrNameLst>
                                      </p:cBhvr>
                                      <p:tavLst>
                                        <p:tav tm="0">
                                          <p:val>
                                            <p:strVal val="0-#ppt_w/2"/>
                                          </p:val>
                                        </p:tav>
                                        <p:tav tm="100000">
                                          <p:val>
                                            <p:strVal val="#ppt_x"/>
                                          </p:val>
                                        </p:tav>
                                      </p:tavLst>
                                    </p:anim>
                                    <p:anim calcmode="lin" valueType="num">
                                      <p:cBhvr additive="base">
                                        <p:cTn id="98" dur="500" fill="hold"/>
                                        <p:tgtEl>
                                          <p:spTgt spid="16"/>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500" fill="hold"/>
                                        <p:tgtEl>
                                          <p:spTgt spid="8"/>
                                        </p:tgtEl>
                                        <p:attrNameLst>
                                          <p:attrName>ppt_x</p:attrName>
                                        </p:attrNameLst>
                                      </p:cBhvr>
                                      <p:tavLst>
                                        <p:tav tm="0">
                                          <p:val>
                                            <p:strVal val="0-#ppt_w/2"/>
                                          </p:val>
                                        </p:tav>
                                        <p:tav tm="100000">
                                          <p:val>
                                            <p:strVal val="#ppt_x"/>
                                          </p:val>
                                        </p:tav>
                                      </p:tavLst>
                                    </p:anim>
                                    <p:anim calcmode="lin" valueType="num">
                                      <p:cBhvr additive="base">
                                        <p:cTn id="10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17" grpId="0">
        <p:bldSub>
          <a:bldDgm bld="one"/>
        </p:bldSub>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1CF4BA-E5C0-4B51-AF15-7906133262CA}"/>
              </a:ext>
            </a:extLst>
          </p:cNvPr>
          <p:cNvSpPr txBox="1"/>
          <p:nvPr/>
        </p:nvSpPr>
        <p:spPr>
          <a:xfrm>
            <a:off x="3089364" y="0"/>
            <a:ext cx="6054635"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3600" b="1" dirty="0">
                <a:ln/>
                <a:solidFill>
                  <a:schemeClr val="accent5">
                    <a:lumMod val="40000"/>
                    <a:lumOff val="60000"/>
                  </a:schemeClr>
                </a:solidFill>
              </a:rPr>
              <a:t>¿A QUÉ SE COMPROMETEN?</a:t>
            </a:r>
          </a:p>
        </p:txBody>
      </p:sp>
      <p:sp>
        <p:nvSpPr>
          <p:cNvPr id="5" name="CuadroTexto 4">
            <a:extLst>
              <a:ext uri="{FF2B5EF4-FFF2-40B4-BE49-F238E27FC236}">
                <a16:creationId xmlns:a16="http://schemas.microsoft.com/office/drawing/2014/main" id="{DCB334A8-B436-421A-A5A0-52744C657322}"/>
              </a:ext>
            </a:extLst>
          </p:cNvPr>
          <p:cNvSpPr txBox="1"/>
          <p:nvPr/>
        </p:nvSpPr>
        <p:spPr>
          <a:xfrm>
            <a:off x="3165653" y="665351"/>
            <a:ext cx="5978347" cy="830997"/>
          </a:xfrm>
          <a:prstGeom prst="rect">
            <a:avLst/>
          </a:prstGeom>
          <a:noFill/>
        </p:spPr>
        <p:txBody>
          <a:bodyPr wrap="square">
            <a:spAutoFit/>
          </a:bodyPr>
          <a:lstStyle/>
          <a:p>
            <a:pPr algn="ctr"/>
            <a:r>
              <a:rPr lang="es-ES" sz="1600" b="1" dirty="0">
                <a:solidFill>
                  <a:schemeClr val="accent6">
                    <a:lumMod val="20000"/>
                    <a:lumOff val="80000"/>
                  </a:schemeClr>
                </a:solidFill>
                <a:latin typeface="Comic Sans MS" panose="030F0702030302020204" pitchFamily="66" charset="0"/>
              </a:rPr>
              <a:t>“Y él os anunció su pacto, el cual os mandó poner por obra; los diez mandamientos, y los escribió en dos tablas de piedra” </a:t>
            </a:r>
            <a:r>
              <a:rPr lang="es-ES" sz="1400" b="1" dirty="0">
                <a:solidFill>
                  <a:schemeClr val="accent6">
                    <a:lumMod val="20000"/>
                    <a:lumOff val="80000"/>
                  </a:schemeClr>
                </a:solidFill>
                <a:latin typeface="Comic Sans MS" panose="030F0702030302020204" pitchFamily="66" charset="0"/>
              </a:rPr>
              <a:t>(Deuteronomio 4:13)</a:t>
            </a:r>
          </a:p>
        </p:txBody>
      </p:sp>
      <p:sp>
        <p:nvSpPr>
          <p:cNvPr id="6" name="CuadroTexto 5">
            <a:extLst>
              <a:ext uri="{FF2B5EF4-FFF2-40B4-BE49-F238E27FC236}">
                <a16:creationId xmlns:a16="http://schemas.microsoft.com/office/drawing/2014/main" id="{1466FBC4-8CB9-4081-ADC6-34F189AE31A4}"/>
              </a:ext>
            </a:extLst>
          </p:cNvPr>
          <p:cNvSpPr txBox="1"/>
          <p:nvPr/>
        </p:nvSpPr>
        <p:spPr>
          <a:xfrm>
            <a:off x="3089366" y="1496348"/>
            <a:ext cx="6054634" cy="2462213"/>
          </a:xfrm>
          <a:prstGeom prst="rect">
            <a:avLst/>
          </a:prstGeom>
          <a:noFill/>
        </p:spPr>
        <p:txBody>
          <a:bodyPr wrap="square" rtlCol="0">
            <a:spAutoFit/>
          </a:bodyPr>
          <a:lstStyle/>
          <a:p>
            <a:pPr>
              <a:spcBef>
                <a:spcPts val="600"/>
              </a:spcBef>
            </a:pPr>
            <a:r>
              <a:rPr lang="es-ES" b="1" dirty="0">
                <a:solidFill>
                  <a:schemeClr val="bg1"/>
                </a:solidFill>
                <a:effectLst>
                  <a:glow rad="127000">
                    <a:srgbClr val="08224B"/>
                  </a:glow>
                </a:effectLst>
              </a:rPr>
              <a:t>Para poder ser perdurable, un pacto necesita de normas claras, de límites que marquen las acciones de cada uno de los participantes.</a:t>
            </a:r>
          </a:p>
          <a:p>
            <a:pPr>
              <a:spcBef>
                <a:spcPts val="600"/>
              </a:spcBef>
            </a:pPr>
            <a:r>
              <a:rPr lang="es-ES" b="1" dirty="0">
                <a:solidFill>
                  <a:schemeClr val="bg1"/>
                </a:solidFill>
                <a:effectLst>
                  <a:glow rad="127000">
                    <a:srgbClr val="08224B"/>
                  </a:glow>
                </a:effectLst>
              </a:rPr>
              <a:t>Estos límites están definidos por los diez mandamientos, y desarrollados en preceptos, estatutos, mandamientos y leyes. Todo esto se conoce como “la Ley” (en hebreo, “</a:t>
            </a:r>
            <a:r>
              <a:rPr lang="es-ES" b="1" i="1" dirty="0" err="1">
                <a:solidFill>
                  <a:schemeClr val="bg1"/>
                </a:solidFill>
                <a:effectLst>
                  <a:glow rad="127000">
                    <a:srgbClr val="08224B"/>
                  </a:glow>
                </a:effectLst>
              </a:rPr>
              <a:t>Tôrāh</a:t>
            </a:r>
            <a:r>
              <a:rPr lang="es-ES" b="1" dirty="0">
                <a:solidFill>
                  <a:schemeClr val="bg1"/>
                </a:solidFill>
                <a:effectLst>
                  <a:glow rad="127000">
                    <a:srgbClr val="08224B"/>
                  </a:glow>
                </a:effectLst>
              </a:rPr>
              <a:t>”).</a:t>
            </a:r>
          </a:p>
          <a:p>
            <a:pPr>
              <a:spcBef>
                <a:spcPts val="600"/>
              </a:spcBef>
            </a:pPr>
            <a:r>
              <a:rPr lang="es-ES" b="1" dirty="0">
                <a:solidFill>
                  <a:schemeClr val="bg1"/>
                </a:solidFill>
                <a:effectLst>
                  <a:glow rad="127000">
                    <a:srgbClr val="08224B"/>
                  </a:glow>
                </a:effectLst>
              </a:rPr>
              <a:t>Abraham ya conocía y guardaba todo esto (Génesis 26:5), y nos quedó por escrito a partir del Sinaí.</a:t>
            </a:r>
          </a:p>
        </p:txBody>
      </p:sp>
      <p:sp>
        <p:nvSpPr>
          <p:cNvPr id="8" name="CuadroTexto 7">
            <a:extLst>
              <a:ext uri="{FF2B5EF4-FFF2-40B4-BE49-F238E27FC236}">
                <a16:creationId xmlns:a16="http://schemas.microsoft.com/office/drawing/2014/main" id="{EE29EBE7-6F37-4B8C-9932-CE0176C73767}"/>
              </a:ext>
            </a:extLst>
          </p:cNvPr>
          <p:cNvSpPr txBox="1"/>
          <p:nvPr/>
        </p:nvSpPr>
        <p:spPr>
          <a:xfrm>
            <a:off x="285291" y="3934340"/>
            <a:ext cx="6466637" cy="1200329"/>
          </a:xfrm>
          <a:prstGeom prst="rect">
            <a:avLst/>
          </a:prstGeom>
          <a:noFill/>
        </p:spPr>
        <p:txBody>
          <a:bodyPr wrap="square">
            <a:spAutoFit/>
          </a:bodyPr>
          <a:lstStyle/>
          <a:p>
            <a:pPr>
              <a:spcBef>
                <a:spcPts val="600"/>
              </a:spcBef>
            </a:pPr>
            <a:r>
              <a:rPr lang="es-ES" b="1" dirty="0">
                <a:solidFill>
                  <a:schemeClr val="bg1"/>
                </a:solidFill>
                <a:effectLst>
                  <a:glow rad="127000">
                    <a:srgbClr val="08224B"/>
                  </a:glow>
                </a:effectLst>
              </a:rPr>
              <a:t>Si queremos formar parte del Pacto Eterno, debemos comprometernos a respetar los límites, es decir, a guardar la Ley. El hecho de que el pacto sea un acto de gracia por parte de Dios no nos exime de cumplir nuestras obligaciones.</a:t>
            </a:r>
          </a:p>
        </p:txBody>
      </p:sp>
      <p:pic>
        <p:nvPicPr>
          <p:cNvPr id="12" name="Imagen 11">
            <a:extLst>
              <a:ext uri="{FF2B5EF4-FFF2-40B4-BE49-F238E27FC236}">
                <a16:creationId xmlns:a16="http://schemas.microsoft.com/office/drawing/2014/main" id="{B1044CD8-39C8-4CAA-8201-1D149EB78CB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854343" y="3811093"/>
            <a:ext cx="2174966" cy="1245535"/>
          </a:xfrm>
          <a:prstGeom prst="roundRect">
            <a:avLst>
              <a:gd name="adj" fmla="val 487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456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ppt_w</p:attrName>
                                        </p:attrNameLst>
                                      </p:cBhvr>
                                      <p:tavLst>
                                        <p:tav tm="0" fmla="#ppt_w*sin(2.5*pi*$)">
                                          <p:val>
                                            <p:fltVal val="0"/>
                                          </p:val>
                                        </p:tav>
                                        <p:tav tm="100000">
                                          <p:val>
                                            <p:fltVal val="1"/>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5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wipe(left)">
                                      <p:cBhvr>
                                        <p:cTn id="28" dur="500"/>
                                        <p:tgtEl>
                                          <p:spTgt spid="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ipe(left)">
                                      <p:cBhvr>
                                        <p:cTn id="33" dur="5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randombar(horizontal)">
                                      <p:cBhvr>
                                        <p:cTn id="38" dur="500"/>
                                        <p:tgtEl>
                                          <p:spTgt spid="8"/>
                                        </p:tgtEl>
                                      </p:cBhvr>
                                    </p:animEffect>
                                  </p:childTnLst>
                                </p:cTn>
                              </p:par>
                              <p:par>
                                <p:cTn id="39" presetID="14" presetClass="entr" presetSubtype="1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6B2"/>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BB191D72-4C54-4C8B-9B77-273F05FBA35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CuadroTexto 8">
            <a:extLst>
              <a:ext uri="{FF2B5EF4-FFF2-40B4-BE49-F238E27FC236}">
                <a16:creationId xmlns:a16="http://schemas.microsoft.com/office/drawing/2014/main" id="{B58A4AD9-F3AB-4143-9A53-8FEC20AD3B3F}"/>
              </a:ext>
            </a:extLst>
          </p:cNvPr>
          <p:cNvSpPr txBox="1"/>
          <p:nvPr/>
        </p:nvSpPr>
        <p:spPr>
          <a:xfrm>
            <a:off x="5528819" y="233531"/>
            <a:ext cx="3585171" cy="646331"/>
          </a:xfrm>
          <a:prstGeom prst="rect">
            <a:avLst/>
          </a:prstGeom>
          <a:noFill/>
        </p:spPr>
        <p:txBody>
          <a:bodyPr wrap="square">
            <a:spAutoFit/>
            <a:scene3d>
              <a:camera prst="orthographicFront"/>
              <a:lightRig rig="chilly" dir="t"/>
            </a:scene3d>
            <a:sp3d extrusionH="57150" contourW="12700">
              <a:bevelT h="25400" prst="softRound"/>
              <a:contourClr>
                <a:srgbClr val="C93E6F"/>
              </a:contourClr>
            </a:sp3d>
          </a:bodyPr>
          <a:lstStyle/>
          <a:p>
            <a:pPr algn="ctr"/>
            <a:r>
              <a:rPr lang="es-ES" sz="3600" b="1" spc="50" dirty="0">
                <a:ln w="9525" cmpd="sng">
                  <a:noFill/>
                  <a:prstDash val="solid"/>
                </a:ln>
                <a:solidFill>
                  <a:srgbClr val="70AD47">
                    <a:tint val="1000"/>
                  </a:srgbClr>
                </a:solidFill>
                <a:effectLst>
                  <a:glow rad="38100">
                    <a:srgbClr val="C93E6F"/>
                  </a:glow>
                </a:effectLst>
              </a:rPr>
              <a:t>EL ROL DE LA LEY</a:t>
            </a:r>
          </a:p>
        </p:txBody>
      </p:sp>
      <p:sp>
        <p:nvSpPr>
          <p:cNvPr id="10" name="CuadroTexto 9">
            <a:extLst>
              <a:ext uri="{FF2B5EF4-FFF2-40B4-BE49-F238E27FC236}">
                <a16:creationId xmlns:a16="http://schemas.microsoft.com/office/drawing/2014/main" id="{9FB8199F-DB2D-4091-9EE5-436218F2CCDE}"/>
              </a:ext>
            </a:extLst>
          </p:cNvPr>
          <p:cNvSpPr txBox="1"/>
          <p:nvPr/>
        </p:nvSpPr>
        <p:spPr>
          <a:xfrm>
            <a:off x="30010" y="31659"/>
            <a:ext cx="5030879" cy="1569660"/>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7B3561"/>
                </a:solidFill>
                <a:latin typeface="Comic Sans MS" panose="030F0702030302020204" pitchFamily="66" charset="0"/>
              </a:rPr>
              <a:t>“porque yo te mando hoy que ames a Jehová tu Dios, que andes en sus caminos, y guardes sus mandamientos, sus estatutos y sus decretos, para que vivas y seas multiplicado, y Jehová tu Dios te bendiga en la tierra a la cual entras para tomar posesión de ella” </a:t>
            </a:r>
            <a:r>
              <a:rPr lang="es-ES" sz="1400" b="1" dirty="0">
                <a:solidFill>
                  <a:srgbClr val="7B3561"/>
                </a:solidFill>
                <a:latin typeface="Comic Sans MS" panose="030F0702030302020204" pitchFamily="66" charset="0"/>
              </a:rPr>
              <a:t>(Deuteronomio 30:16)</a:t>
            </a:r>
          </a:p>
        </p:txBody>
      </p:sp>
      <p:sp>
        <p:nvSpPr>
          <p:cNvPr id="12" name="CuadroTexto 11">
            <a:extLst>
              <a:ext uri="{FF2B5EF4-FFF2-40B4-BE49-F238E27FC236}">
                <a16:creationId xmlns:a16="http://schemas.microsoft.com/office/drawing/2014/main" id="{BE891B79-CB59-4EA7-BBA5-D3C051033A7F}"/>
              </a:ext>
            </a:extLst>
          </p:cNvPr>
          <p:cNvSpPr txBox="1"/>
          <p:nvPr/>
        </p:nvSpPr>
        <p:spPr>
          <a:xfrm>
            <a:off x="30010" y="1709705"/>
            <a:ext cx="5030879" cy="3370153"/>
          </a:xfrm>
          <a:prstGeom prst="rect">
            <a:avLst/>
          </a:prstGeom>
          <a:noFill/>
        </p:spPr>
        <p:txBody>
          <a:bodyPr wrap="square" rtlCol="0">
            <a:spAutoFit/>
          </a:bodyPr>
          <a:lstStyle/>
          <a:p>
            <a:pPr>
              <a:spcBef>
                <a:spcPts val="600"/>
              </a:spcBef>
            </a:pPr>
            <a:r>
              <a:rPr lang="es-ES" b="1" dirty="0"/>
              <a:t>¿Qué papel juega la Ley en el pacto? ¿Por qué Dios la ha integrado como parte fundamental de él?</a:t>
            </a:r>
          </a:p>
          <a:p>
            <a:pPr>
              <a:spcBef>
                <a:spcPts val="600"/>
              </a:spcBef>
            </a:pPr>
            <a:r>
              <a:rPr lang="es-ES" b="1" dirty="0"/>
              <a:t>La Ley no está puesta para complicarnos la vida, ni para ser un examen que debamos aprobar para beneficiarnos del pacto.</a:t>
            </a:r>
          </a:p>
          <a:p>
            <a:pPr>
              <a:spcBef>
                <a:spcPts val="600"/>
              </a:spcBef>
            </a:pPr>
            <a:r>
              <a:rPr lang="es-ES" b="1" dirty="0"/>
              <a:t>La Ley está puesta para nuestro beneficio, para darnos vida y bendición, para librarnos de los terribles resultados del pecado. Afecta a todos los aspectos de nuestra vida.</a:t>
            </a:r>
          </a:p>
          <a:p>
            <a:pPr>
              <a:spcBef>
                <a:spcPts val="600"/>
              </a:spcBef>
            </a:pPr>
            <a:r>
              <a:rPr lang="es-ES" b="1" dirty="0"/>
              <a:t>Pero, ante todo, la Ley nos enseña cómo es Dios, qué es lo que le agrada, y cómo adquirir santidad.</a:t>
            </a:r>
          </a:p>
        </p:txBody>
      </p:sp>
    </p:spTree>
    <p:extLst>
      <p:ext uri="{BB962C8B-B14F-4D97-AF65-F5344CB8AC3E}">
        <p14:creationId xmlns:p14="http://schemas.microsoft.com/office/powerpoint/2010/main" val="128008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wipe(left)">
                                      <p:cBhvr>
                                        <p:cTn id="24" dur="500"/>
                                        <p:tgtEl>
                                          <p:spTgt spid="1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animEffect transition="in" filter="wipe(left)">
                                      <p:cBhvr>
                                        <p:cTn id="29" dur="500"/>
                                        <p:tgtEl>
                                          <p:spTgt spid="1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2">
                                            <p:txEl>
                                              <p:pRg st="2" end="2"/>
                                            </p:txEl>
                                          </p:spTgt>
                                        </p:tgtEl>
                                        <p:attrNameLst>
                                          <p:attrName>style.visibility</p:attrName>
                                        </p:attrNameLst>
                                      </p:cBhvr>
                                      <p:to>
                                        <p:strVal val="visible"/>
                                      </p:to>
                                    </p:set>
                                    <p:animEffect transition="in" filter="wipe(left)">
                                      <p:cBhvr>
                                        <p:cTn id="34" dur="500"/>
                                        <p:tgtEl>
                                          <p:spTgt spid="1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Effect transition="in" filter="wipe(left)">
                                      <p:cBhvr>
                                        <p:cTn id="39"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57B52B4-23B7-40E1-85B0-79B1DBCBAD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34196"/>
            <a:ext cx="3182112" cy="3665334"/>
          </a:xfrm>
          <a:prstGeom prst="rect">
            <a:avLst/>
          </a:prstGeom>
        </p:spPr>
      </p:pic>
      <p:sp>
        <p:nvSpPr>
          <p:cNvPr id="3" name="CuadroTexto 2">
            <a:extLst>
              <a:ext uri="{FF2B5EF4-FFF2-40B4-BE49-F238E27FC236}">
                <a16:creationId xmlns:a16="http://schemas.microsoft.com/office/drawing/2014/main" id="{CB644EAC-ECFB-4A3C-B76E-A8B0673CF712}"/>
              </a:ext>
            </a:extLst>
          </p:cNvPr>
          <p:cNvSpPr txBox="1"/>
          <p:nvPr/>
        </p:nvSpPr>
        <p:spPr>
          <a:xfrm>
            <a:off x="0" y="-43890"/>
            <a:ext cx="9144000" cy="769441"/>
          </a:xfrm>
          <a:prstGeom prst="rect">
            <a:avLst/>
          </a:prstGeom>
          <a:noFill/>
        </p:spPr>
        <p:txBody>
          <a:bodyPr wrap="square">
            <a:spAutoFit/>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EL PROPÓSITO DE LA LEY</a:t>
            </a:r>
          </a:p>
        </p:txBody>
      </p:sp>
      <p:sp>
        <p:nvSpPr>
          <p:cNvPr id="2" name="CuadroTexto 1">
            <a:extLst>
              <a:ext uri="{FF2B5EF4-FFF2-40B4-BE49-F238E27FC236}">
                <a16:creationId xmlns:a16="http://schemas.microsoft.com/office/drawing/2014/main" id="{8430C298-04C1-4168-9F6C-05AD323B6A13}"/>
              </a:ext>
            </a:extLst>
          </p:cNvPr>
          <p:cNvSpPr txBox="1"/>
          <p:nvPr/>
        </p:nvSpPr>
        <p:spPr>
          <a:xfrm>
            <a:off x="3182112" y="3244655"/>
            <a:ext cx="5800954" cy="1831271"/>
          </a:xfrm>
          <a:prstGeom prst="rect">
            <a:avLst/>
          </a:prstGeom>
          <a:noFill/>
        </p:spPr>
        <p:txBody>
          <a:bodyPr wrap="square" rtlCol="0">
            <a:spAutoFit/>
          </a:bodyPr>
          <a:lstStyle/>
          <a:p>
            <a:pPr>
              <a:spcBef>
                <a:spcPts val="600"/>
              </a:spcBef>
            </a:pPr>
            <a:r>
              <a:rPr lang="es-ES" b="1" dirty="0"/>
              <a:t>Su propósito es darnos a conocer a Dios, y poder así imitarle. Es enseñarnos cómo debemos relacionarnos con Él (mandamientos 1-4) y con nuestros semejantes (mandamientos 5-10).</a:t>
            </a:r>
          </a:p>
          <a:p>
            <a:pPr>
              <a:spcBef>
                <a:spcPts val="600"/>
              </a:spcBef>
            </a:pPr>
            <a:r>
              <a:rPr lang="es-ES" b="1" dirty="0"/>
              <a:t>La Ley establece el estilo de vida que Dios desea que lleven sus hijos del Pacto, para su propia felicidad y bienestar.</a:t>
            </a:r>
          </a:p>
        </p:txBody>
      </p:sp>
      <p:sp>
        <p:nvSpPr>
          <p:cNvPr id="5" name="CuadroTexto 4">
            <a:extLst>
              <a:ext uri="{FF2B5EF4-FFF2-40B4-BE49-F238E27FC236}">
                <a16:creationId xmlns:a16="http://schemas.microsoft.com/office/drawing/2014/main" id="{EA934ECF-4903-47A9-AD07-5D55BA5F4D0F}"/>
              </a:ext>
            </a:extLst>
          </p:cNvPr>
          <p:cNvSpPr txBox="1"/>
          <p:nvPr/>
        </p:nvSpPr>
        <p:spPr>
          <a:xfrm>
            <a:off x="493514" y="573020"/>
            <a:ext cx="5055326" cy="584775"/>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6B795D"/>
                </a:solidFill>
                <a:latin typeface="Comic Sans MS" panose="030F0702030302020204" pitchFamily="66" charset="0"/>
              </a:rPr>
              <a:t>“Porque yo Jehová no cambio; por esto, hijos de Jacob, no habéis sido consumidos” </a:t>
            </a:r>
            <a:r>
              <a:rPr lang="es-ES" sz="1400" b="1" dirty="0">
                <a:solidFill>
                  <a:srgbClr val="6B795D"/>
                </a:solidFill>
                <a:latin typeface="Comic Sans MS" panose="030F0702030302020204" pitchFamily="66" charset="0"/>
              </a:rPr>
              <a:t>(Malaquías 3:6)</a:t>
            </a:r>
          </a:p>
        </p:txBody>
      </p:sp>
      <p:sp>
        <p:nvSpPr>
          <p:cNvPr id="8" name="CuadroTexto 7">
            <a:extLst>
              <a:ext uri="{FF2B5EF4-FFF2-40B4-BE49-F238E27FC236}">
                <a16:creationId xmlns:a16="http://schemas.microsoft.com/office/drawing/2014/main" id="{812B7EC2-60B3-42C9-B17B-9F579C7E6B6F}"/>
              </a:ext>
            </a:extLst>
          </p:cNvPr>
          <p:cNvSpPr txBox="1"/>
          <p:nvPr/>
        </p:nvSpPr>
        <p:spPr>
          <a:xfrm>
            <a:off x="146304" y="1144991"/>
            <a:ext cx="5903366" cy="1200329"/>
          </a:xfrm>
          <a:prstGeom prst="rect">
            <a:avLst/>
          </a:prstGeom>
          <a:noFill/>
        </p:spPr>
        <p:txBody>
          <a:bodyPr wrap="square">
            <a:spAutoFit/>
          </a:bodyPr>
          <a:lstStyle/>
          <a:p>
            <a:pPr>
              <a:spcBef>
                <a:spcPts val="600"/>
              </a:spcBef>
            </a:pPr>
            <a:r>
              <a:rPr lang="es-ES" b="1" dirty="0"/>
              <a:t>La Ley de Dios es una expresión de su voluntad, el trasunto de su carácter. Al igual que Dios no cambia, tampoco lo hace su Ley. No es arbitraria ni caprichosa, sino totalmente justa y plenamente confiable.</a:t>
            </a:r>
          </a:p>
        </p:txBody>
      </p:sp>
      <p:sp>
        <p:nvSpPr>
          <p:cNvPr id="10" name="CuadroTexto 9">
            <a:extLst>
              <a:ext uri="{FF2B5EF4-FFF2-40B4-BE49-F238E27FC236}">
                <a16:creationId xmlns:a16="http://schemas.microsoft.com/office/drawing/2014/main" id="{DE3A2971-5688-4216-A902-CAE9A1C8B547}"/>
              </a:ext>
            </a:extLst>
          </p:cNvPr>
          <p:cNvSpPr txBox="1"/>
          <p:nvPr/>
        </p:nvSpPr>
        <p:spPr>
          <a:xfrm>
            <a:off x="3182112" y="2271141"/>
            <a:ext cx="3013862" cy="923330"/>
          </a:xfrm>
          <a:prstGeom prst="rect">
            <a:avLst/>
          </a:prstGeom>
          <a:noFill/>
        </p:spPr>
        <p:txBody>
          <a:bodyPr wrap="square">
            <a:spAutoFit/>
          </a:bodyPr>
          <a:lstStyle/>
          <a:p>
            <a:pPr>
              <a:spcBef>
                <a:spcPts val="600"/>
              </a:spcBef>
            </a:pPr>
            <a:r>
              <a:rPr lang="es-ES" b="1" dirty="0"/>
              <a:t>Su propósito no es librarnos del pecado, darnos salvación, ni justificarnos ante Dios.</a:t>
            </a:r>
          </a:p>
        </p:txBody>
      </p:sp>
      <p:pic>
        <p:nvPicPr>
          <p:cNvPr id="12" name="Imagen 11">
            <a:extLst>
              <a:ext uri="{FF2B5EF4-FFF2-40B4-BE49-F238E27FC236}">
                <a16:creationId xmlns:a16="http://schemas.microsoft.com/office/drawing/2014/main" id="{00025EDF-89E6-4218-A15C-BA1E677DE6A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59296" y="704059"/>
            <a:ext cx="2284781" cy="2490411"/>
          </a:xfrm>
          <a:prstGeom prst="rect">
            <a:avLst/>
          </a:prstGeom>
          <a:ln w="38100" cap="sq">
            <a:solidFill>
              <a:srgbClr val="9A3D2A"/>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9997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900" decel="100000" fill="hold"/>
                                        <p:tgtEl>
                                          <p:spTgt spid="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900" decel="100000" fill="hold"/>
                                        <p:tgtEl>
                                          <p:spTgt spid="1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txEl>
                                              <p:pRg st="0" end="0"/>
                                            </p:txEl>
                                          </p:spTgt>
                                        </p:tgtEl>
                                        <p:attrNameLst>
                                          <p:attrName>style.visibility</p:attrName>
                                        </p:attrNameLst>
                                      </p:cBhvr>
                                      <p:to>
                                        <p:strVal val="visible"/>
                                      </p:to>
                                    </p:set>
                                    <p:animEffect transition="in" filter="wipe(left)">
                                      <p:cBhvr>
                                        <p:cTn id="49" dur="500"/>
                                        <p:tgtEl>
                                          <p:spTgt spid="2">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uiExpand="1" build="p"/>
      <p:bldP spid="5"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5F555A8-EA76-448B-A41A-C7B0B3F31FB5}"/>
              </a:ext>
            </a:extLst>
          </p:cNvPr>
          <p:cNvSpPr txBox="1"/>
          <p:nvPr/>
        </p:nvSpPr>
        <p:spPr>
          <a:xfrm>
            <a:off x="0" y="0"/>
            <a:ext cx="9143999" cy="769441"/>
          </a:xfrm>
          <a:prstGeom prst="rect">
            <a:avLst/>
          </a:prstGeom>
          <a:noFill/>
        </p:spPr>
        <p:txBody>
          <a:bodyPr wrap="square">
            <a:spAutoFit/>
            <a:scene3d>
              <a:camera prst="orthographicFront"/>
              <a:lightRig rig="freezing" dir="t"/>
            </a:scene3d>
            <a:sp3d extrusionH="57150" prstMaterial="matte">
              <a:bevelT w="63500" h="12700" prst="angle"/>
              <a:contourClr>
                <a:schemeClr val="bg1">
                  <a:lumMod val="65000"/>
                </a:schemeClr>
              </a:contourClr>
            </a:sp3d>
          </a:bodyPr>
          <a:lstStyle/>
          <a:p>
            <a:pPr algn="ctr"/>
            <a:r>
              <a:rPr lang="es-ES" sz="4400" b="1" dirty="0">
                <a:ln/>
                <a:solidFill>
                  <a:srgbClr val="FFFF00"/>
                </a:solidFill>
                <a:effectLst>
                  <a:outerShdw blurRad="38100" dist="38100" dir="2700000" algn="tl">
                    <a:srgbClr val="000000">
                      <a:alpha val="43137"/>
                    </a:srgbClr>
                  </a:outerShdw>
                </a:effectLst>
              </a:rPr>
              <a:t>GUARDAR LA LEY</a:t>
            </a:r>
          </a:p>
        </p:txBody>
      </p:sp>
      <p:sp>
        <p:nvSpPr>
          <p:cNvPr id="4" name="CuadroTexto 3">
            <a:extLst>
              <a:ext uri="{FF2B5EF4-FFF2-40B4-BE49-F238E27FC236}">
                <a16:creationId xmlns:a16="http://schemas.microsoft.com/office/drawing/2014/main" id="{65965F43-730E-4017-BB47-FFBE493DFA6B}"/>
              </a:ext>
            </a:extLst>
          </p:cNvPr>
          <p:cNvSpPr txBox="1"/>
          <p:nvPr/>
        </p:nvSpPr>
        <p:spPr>
          <a:xfrm>
            <a:off x="1" y="716767"/>
            <a:ext cx="9143999" cy="338554"/>
          </a:xfrm>
          <a:prstGeom prst="rect">
            <a:avLst/>
          </a:prstGeom>
          <a:noFill/>
        </p:spPr>
        <p:txBody>
          <a:bodyPr wrap="square">
            <a:spAutoFit/>
          </a:bodyPr>
          <a:lstStyle/>
          <a:p>
            <a:pPr algn="ctr"/>
            <a:r>
              <a:rPr lang="es-ES" sz="1600" b="1" dirty="0">
                <a:solidFill>
                  <a:srgbClr val="FFAB15"/>
                </a:solidFill>
                <a:effectLst>
                  <a:outerShdw blurRad="38100" dist="38100" dir="2700000" algn="tl">
                    <a:srgbClr val="000000">
                      <a:alpha val="43137"/>
                    </a:srgbClr>
                  </a:outerShdw>
                </a:effectLst>
                <a:latin typeface="Comic Sans MS" panose="030F0702030302020204" pitchFamily="66" charset="0"/>
              </a:rPr>
              <a:t>“Por toda la eternidad obedeceré fielmente tu ley” </a:t>
            </a:r>
            <a:r>
              <a:rPr lang="es-ES" sz="1400" b="1" dirty="0">
                <a:solidFill>
                  <a:srgbClr val="FFAB15"/>
                </a:solidFill>
                <a:effectLst>
                  <a:outerShdw blurRad="38100" dist="38100" dir="2700000" algn="tl">
                    <a:srgbClr val="000000">
                      <a:alpha val="43137"/>
                    </a:srgbClr>
                  </a:outerShdw>
                </a:effectLst>
                <a:latin typeface="Comic Sans MS" panose="030F0702030302020204" pitchFamily="66" charset="0"/>
              </a:rPr>
              <a:t>(Salmos 119:44 </a:t>
            </a:r>
            <a:r>
              <a:rPr lang="es-ES" sz="1200" b="1" dirty="0" err="1">
                <a:solidFill>
                  <a:srgbClr val="FFAB15"/>
                </a:solidFill>
                <a:effectLst>
                  <a:outerShdw blurRad="38100" dist="38100" dir="2700000" algn="tl">
                    <a:srgbClr val="000000">
                      <a:alpha val="43137"/>
                    </a:srgbClr>
                  </a:outerShdw>
                </a:effectLst>
                <a:latin typeface="Comic Sans MS" panose="030F0702030302020204" pitchFamily="66" charset="0"/>
              </a:rPr>
              <a:t>NVI</a:t>
            </a:r>
            <a:r>
              <a:rPr lang="es-ES" sz="1400" b="1" dirty="0">
                <a:solidFill>
                  <a:srgbClr val="FFAB15"/>
                </a:solidFill>
                <a:effectLst>
                  <a:outerShdw blurRad="38100" dist="38100" dir="2700000" algn="tl">
                    <a:srgbClr val="000000">
                      <a:alpha val="43137"/>
                    </a:srgbClr>
                  </a:outerShdw>
                </a:effectLst>
                <a:latin typeface="Comic Sans MS" panose="030F0702030302020204" pitchFamily="66" charset="0"/>
              </a:rPr>
              <a:t>)</a:t>
            </a:r>
          </a:p>
        </p:txBody>
      </p:sp>
      <p:sp>
        <p:nvSpPr>
          <p:cNvPr id="2" name="CuadroTexto 1">
            <a:extLst>
              <a:ext uri="{FF2B5EF4-FFF2-40B4-BE49-F238E27FC236}">
                <a16:creationId xmlns:a16="http://schemas.microsoft.com/office/drawing/2014/main" id="{407EAFBD-F14B-434F-84BB-BC38D70FAB6F}"/>
              </a:ext>
            </a:extLst>
          </p:cNvPr>
          <p:cNvSpPr txBox="1"/>
          <p:nvPr/>
        </p:nvSpPr>
        <p:spPr>
          <a:xfrm>
            <a:off x="2288195" y="2758232"/>
            <a:ext cx="5146766" cy="2385268"/>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Al ejercer nuestro libre albedrio, y comportarnos de la forma en que Dios desea que lo hagamos, creamos el ambiente en el que la bendición de la fe puede manifestarse.</a:t>
            </a:r>
          </a:p>
          <a:p>
            <a:pPr>
              <a:spcBef>
                <a:spcPts val="600"/>
              </a:spcBef>
            </a:pPr>
            <a:r>
              <a:rPr lang="es-ES" b="1" dirty="0">
                <a:solidFill>
                  <a:schemeClr val="bg1"/>
                </a:solidFill>
                <a:effectLst>
                  <a:outerShdw blurRad="38100" dist="38100" dir="2700000" algn="tl">
                    <a:srgbClr val="000000">
                      <a:alpha val="43137"/>
                    </a:srgbClr>
                  </a:outerShdw>
                </a:effectLst>
              </a:rPr>
              <a:t>Buscaré lo que a Dios le agrada si “mi alma tiene sed de ti, mi carne te anhela” (Sal. 63:1). Entonces, Dios pondrá en mí “así el querer como el hacer, por su buena voluntad” (</a:t>
            </a:r>
            <a:r>
              <a:rPr lang="es-ES" b="1" dirty="0" err="1">
                <a:solidFill>
                  <a:schemeClr val="bg1"/>
                </a:solidFill>
                <a:effectLst>
                  <a:outerShdw blurRad="38100" dist="38100" dir="2700000" algn="tl">
                    <a:srgbClr val="000000">
                      <a:alpha val="43137"/>
                    </a:srgbClr>
                  </a:outerShdw>
                </a:effectLst>
              </a:rPr>
              <a:t>Flp</a:t>
            </a:r>
            <a:r>
              <a:rPr lang="es-ES" b="1" dirty="0">
                <a:solidFill>
                  <a:schemeClr val="bg1"/>
                </a:solidFill>
                <a:effectLst>
                  <a:outerShdw blurRad="38100" dist="38100" dir="2700000" algn="tl">
                    <a:srgbClr val="000000">
                      <a:alpha val="43137"/>
                    </a:srgbClr>
                  </a:outerShdw>
                </a:effectLst>
              </a:rPr>
              <a:t>. 2:13).</a:t>
            </a:r>
          </a:p>
        </p:txBody>
      </p:sp>
      <p:pic>
        <p:nvPicPr>
          <p:cNvPr id="6" name="Imagen 5">
            <a:extLst>
              <a:ext uri="{FF2B5EF4-FFF2-40B4-BE49-F238E27FC236}">
                <a16:creationId xmlns:a16="http://schemas.microsoft.com/office/drawing/2014/main" id="{997596AA-B439-4BDE-998E-3C01074FCC8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62967" y="2519201"/>
            <a:ext cx="1560152" cy="2660874"/>
          </a:xfrm>
          <a:prstGeom prst="rect">
            <a:avLst/>
          </a:prstGeom>
          <a:effectLst>
            <a:outerShdw blurRad="50800" dist="38100" dir="2700000" algn="tl" rotWithShape="0">
              <a:prstClr val="black">
                <a:alpha val="40000"/>
              </a:prstClr>
            </a:outerShdw>
            <a:softEdge rad="25400"/>
          </a:effectLst>
        </p:spPr>
      </p:pic>
      <p:sp>
        <p:nvSpPr>
          <p:cNvPr id="8" name="CuadroTexto 7">
            <a:extLst>
              <a:ext uri="{FF2B5EF4-FFF2-40B4-BE49-F238E27FC236}">
                <a16:creationId xmlns:a16="http://schemas.microsoft.com/office/drawing/2014/main" id="{5DE6BFE5-23BC-433D-ADA1-F805AB4C762E}"/>
              </a:ext>
            </a:extLst>
          </p:cNvPr>
          <p:cNvSpPr txBox="1"/>
          <p:nvPr/>
        </p:nvSpPr>
        <p:spPr>
          <a:xfrm>
            <a:off x="2288195" y="1107695"/>
            <a:ext cx="6089904" cy="1554272"/>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Repetidamente encontramos el factor condicional del Pacto: “Si … guardares” (</a:t>
            </a:r>
            <a:r>
              <a:rPr lang="es-ES" b="1" dirty="0" err="1">
                <a:solidFill>
                  <a:schemeClr val="bg1"/>
                </a:solidFill>
                <a:effectLst>
                  <a:outerShdw blurRad="38100" dist="38100" dir="2700000" algn="tl">
                    <a:srgbClr val="000000">
                      <a:alpha val="43137"/>
                    </a:srgbClr>
                  </a:outerShdw>
                </a:effectLst>
              </a:rPr>
              <a:t>Éx</a:t>
            </a:r>
            <a:r>
              <a:rPr lang="es-ES" b="1" dirty="0">
                <a:solidFill>
                  <a:schemeClr val="bg1"/>
                </a:solidFill>
                <a:effectLst>
                  <a:outerShdw blurRad="38100" dist="38100" dir="2700000" algn="tl">
                    <a:srgbClr val="000000">
                      <a:alpha val="43137"/>
                    </a:srgbClr>
                  </a:outerShdw>
                </a:effectLst>
              </a:rPr>
              <a:t>. 15:26; 1R. </a:t>
            </a:r>
            <a:r>
              <a:rPr lang="es-ES" b="1">
                <a:solidFill>
                  <a:schemeClr val="bg1"/>
                </a:solidFill>
                <a:effectLst>
                  <a:outerShdw blurRad="38100" dist="38100" dir="2700000" algn="tl">
                    <a:srgbClr val="000000">
                      <a:alpha val="43137"/>
                    </a:srgbClr>
                  </a:outerShdw>
                </a:effectLst>
              </a:rPr>
              <a:t>6:12</a:t>
            </a:r>
            <a:r>
              <a:rPr lang="es-ES" b="1" dirty="0">
                <a:solidFill>
                  <a:schemeClr val="bg1"/>
                </a:solidFill>
                <a:effectLst>
                  <a:outerShdw blurRad="38100" dist="38100" dir="2700000" algn="tl">
                    <a:srgbClr val="000000">
                      <a:alpha val="43137"/>
                    </a:srgbClr>
                  </a:outerShdw>
                </a:effectLst>
              </a:rPr>
              <a:t>; Pr. 2:1; Zac. 3:7).</a:t>
            </a:r>
          </a:p>
          <a:p>
            <a:pPr>
              <a:spcBef>
                <a:spcPts val="600"/>
              </a:spcBef>
            </a:pPr>
            <a:r>
              <a:rPr lang="es-ES" b="1" dirty="0">
                <a:solidFill>
                  <a:schemeClr val="bg1"/>
                </a:solidFill>
                <a:effectLst>
                  <a:outerShdw blurRad="38100" dist="38100" dir="2700000" algn="tl">
                    <a:srgbClr val="000000">
                      <a:alpha val="43137"/>
                    </a:srgbClr>
                  </a:outerShdw>
                </a:effectLst>
              </a:rPr>
              <a:t>No es que guardar los mandamientos sea el pago necesario para recibir las bendiciones del pacto. Dios nos bendice y nos salva por gracia.</a:t>
            </a:r>
          </a:p>
        </p:txBody>
      </p:sp>
      <p:pic>
        <p:nvPicPr>
          <p:cNvPr id="10" name="Imagen 9">
            <a:extLst>
              <a:ext uri="{FF2B5EF4-FFF2-40B4-BE49-F238E27FC236}">
                <a16:creationId xmlns:a16="http://schemas.microsoft.com/office/drawing/2014/main" id="{84940095-490B-480E-9770-B3C4C4450FA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20881" y="1203959"/>
            <a:ext cx="2072364" cy="1554273"/>
          </a:xfrm>
          <a:prstGeom prst="snip2DiagRect">
            <a:avLst>
              <a:gd name="adj1" fmla="val 17414"/>
              <a:gd name="adj2" fmla="val 0"/>
            </a:avLst>
          </a:prstGeom>
          <a:solidFill>
            <a:srgbClr val="FFFFFF">
              <a:shade val="85000"/>
            </a:srgbClr>
          </a:solidFill>
          <a:ln w="88900" cap="sq">
            <a:solidFill>
              <a:srgbClr val="FFDD9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F76106C9-1F0E-48DA-AF42-AD0139FBF7A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35128" y="2950760"/>
            <a:ext cx="1566824" cy="2011476"/>
          </a:xfrm>
          <a:prstGeom prst="snip2DiagRect">
            <a:avLst/>
          </a:prstGeom>
          <a:solidFill>
            <a:srgbClr val="FFFFFF">
              <a:shade val="85000"/>
            </a:srgbClr>
          </a:solidFill>
          <a:ln w="88900" cap="sq">
            <a:solidFill>
              <a:srgbClr val="D3C6AD"/>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329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Scale>
                                      <p:cBhvr>
                                        <p:cTn id="2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0"/>
                                        </p:tgtEl>
                                        <p:attrNameLst>
                                          <p:attrName>ppt_x</p:attrName>
                                          <p:attrName>ppt_y</p:attrName>
                                        </p:attrNameLst>
                                      </p:cBhvr>
                                    </p:animMotion>
                                    <p:animEffect transition="in" filter="fade">
                                      <p:cBhvr>
                                        <p:cTn id="23" dur="1000"/>
                                        <p:tgtEl>
                                          <p:spTgt spid="10"/>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wipe(left)">
                                      <p:cBhvr>
                                        <p:cTn id="38" dur="500"/>
                                        <p:tgtEl>
                                          <p:spTgt spid="8">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7"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ppt_x</p:attrName>
                                        </p:attrNameLst>
                                      </p:cBhvr>
                                      <p:tavLst>
                                        <p:tav tm="0">
                                          <p:val>
                                            <p:strVal val="#ppt_x"/>
                                          </p:val>
                                        </p:tav>
                                        <p:tav tm="100000">
                                          <p:val>
                                            <p:strVal val="#ppt_x"/>
                                          </p:val>
                                        </p:tav>
                                      </p:tavLst>
                                    </p:anim>
                                    <p:anim calcmode="lin" valueType="num">
                                      <p:cBhvr>
                                        <p:cTn id="44" dur="500" fill="hold"/>
                                        <p:tgtEl>
                                          <p:spTgt spid="6"/>
                                        </p:tgtEl>
                                        <p:attrNameLst>
                                          <p:attrName>ppt_y</p:attrName>
                                        </p:attrNameLst>
                                      </p:cBhvr>
                                      <p:tavLst>
                                        <p:tav tm="0">
                                          <p:val>
                                            <p:strVal val="#ppt_y+#ppt_h/2"/>
                                          </p:val>
                                        </p:tav>
                                        <p:tav tm="100000">
                                          <p:val>
                                            <p:strVal val="#ppt_y"/>
                                          </p:val>
                                        </p:tav>
                                      </p:tavLst>
                                    </p:anim>
                                    <p:anim calcmode="lin" valueType="num">
                                      <p:cBhvr>
                                        <p:cTn id="45" dur="500" fill="hold"/>
                                        <p:tgtEl>
                                          <p:spTgt spid="6"/>
                                        </p:tgtEl>
                                        <p:attrNameLst>
                                          <p:attrName>ppt_w</p:attrName>
                                        </p:attrNameLst>
                                      </p:cBhvr>
                                      <p:tavLst>
                                        <p:tav tm="0">
                                          <p:val>
                                            <p:strVal val="#ppt_w"/>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Effect transition="in" filter="wipe(left)">
                                      <p:cBhvr>
                                        <p:cTn id="50" dur="500"/>
                                        <p:tgtEl>
                                          <p:spTgt spid="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
                                            <p:txEl>
                                              <p:pRg st="1" end="1"/>
                                            </p:txEl>
                                          </p:spTgt>
                                        </p:tgtEl>
                                        <p:attrNameLst>
                                          <p:attrName>style.visibility</p:attrName>
                                        </p:attrNameLst>
                                      </p:cBhvr>
                                      <p:to>
                                        <p:strVal val="visible"/>
                                      </p:to>
                                    </p:set>
                                    <p:animEffect transition="in" filter="wipe(left)">
                                      <p:cBhvr>
                                        <p:cTn id="5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uiExpand="1" build="p"/>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B671B4-9C58-413F-AC69-24703755DB29}"/>
              </a:ext>
            </a:extLst>
          </p:cNvPr>
          <p:cNvSpPr txBox="1"/>
          <p:nvPr/>
        </p:nvSpPr>
        <p:spPr>
          <a:xfrm>
            <a:off x="390203" y="795967"/>
            <a:ext cx="7378479" cy="3416320"/>
          </a:xfrm>
          <a:prstGeom prst="rect">
            <a:avLst/>
          </a:prstGeom>
          <a:noFill/>
        </p:spPr>
        <p:txBody>
          <a:bodyPr wrap="square">
            <a:spAutoFit/>
          </a:bodyPr>
          <a:lstStyle/>
          <a:p>
            <a:pPr>
              <a:spcBef>
                <a:spcPts val="600"/>
              </a:spcBef>
            </a:pPr>
            <a:r>
              <a:rPr lang="es-ES" sz="2400" b="1" dirty="0">
                <a:latin typeface="Constantia" panose="02030602050306030303" pitchFamily="18" charset="0"/>
              </a:rPr>
              <a:t>“Indíquese claramente que el camino de los mandamientos de Dios es el camino de la vida. Dios estableció las leyes de la naturaleza, pero sus leyes no son exacciones arbitrarias. Toda prohibición incluida en una ley, sea física o moral, implica una promesa. Si la obedecemos, la bendición nos acompañará. Dios no nos obliga nunca a hacer el bien, pero procura guardarnos del mal y guiarnos al bien”</a:t>
            </a:r>
          </a:p>
        </p:txBody>
      </p:sp>
      <p:sp>
        <p:nvSpPr>
          <p:cNvPr id="4" name="CuadroTexto 3">
            <a:extLst>
              <a:ext uri="{FF2B5EF4-FFF2-40B4-BE49-F238E27FC236}">
                <a16:creationId xmlns:a16="http://schemas.microsoft.com/office/drawing/2014/main" id="{F8AD4DAE-634E-4C02-9403-5DCB77BA1CE0}"/>
              </a:ext>
            </a:extLst>
          </p:cNvPr>
          <p:cNvSpPr txBox="1"/>
          <p:nvPr/>
        </p:nvSpPr>
        <p:spPr>
          <a:xfrm>
            <a:off x="4229162" y="4530983"/>
            <a:ext cx="3719608" cy="338554"/>
          </a:xfrm>
          <a:prstGeom prst="rect">
            <a:avLst/>
          </a:prstGeom>
          <a:noFill/>
        </p:spPr>
        <p:txBody>
          <a:bodyPr wrap="none" rtlCol="0">
            <a:spAutoFit/>
          </a:bodyPr>
          <a:lstStyle/>
          <a:p>
            <a:pPr algn="r"/>
            <a:r>
              <a:rPr lang="es-ES" sz="1600" b="1" dirty="0"/>
              <a:t>E. G. W. (El ministerio de curación, pg. 77)</a:t>
            </a:r>
          </a:p>
        </p:txBody>
      </p:sp>
    </p:spTree>
    <p:extLst>
      <p:ext uri="{BB962C8B-B14F-4D97-AF65-F5344CB8AC3E}">
        <p14:creationId xmlns:p14="http://schemas.microsoft.com/office/powerpoint/2010/main" val="268502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Rojo naranja">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TotalTime>
  <Words>1030</Words>
  <Application>Microsoft Office PowerPoint</Application>
  <PresentationFormat>Apresentação na tela (16:9)</PresentationFormat>
  <Paragraphs>45</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Constantia</vt:lpstr>
      <vt:lpstr>Comic Sans MS</vt:lpstr>
      <vt:lpstr>Calibri Light</vt:lpstr>
      <vt:lpstr>Arial</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55</cp:revision>
  <dcterms:created xsi:type="dcterms:W3CDTF">2021-05-08T06:48:35Z</dcterms:created>
  <dcterms:modified xsi:type="dcterms:W3CDTF">2021-05-15T20:49:56Z</dcterms:modified>
</cp:coreProperties>
</file>